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</p:sldIdLst>
  <p:sldSz cx="10693400" cy="7562850"/>
  <p:notesSz cx="10020300" cy="68881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9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BA1F3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T.C. </a:t>
            </a:r>
            <a:r>
              <a:rPr spc="-10" dirty="0"/>
              <a:t>A </a:t>
            </a:r>
            <a:r>
              <a:rPr spc="5" dirty="0"/>
              <a:t>LE, </a:t>
            </a:r>
            <a:r>
              <a:rPr spc="-10" dirty="0"/>
              <a:t>ÇA </a:t>
            </a:r>
            <a:r>
              <a:rPr spc="-5" dirty="0"/>
              <a:t>LI </a:t>
            </a:r>
            <a:r>
              <a:rPr spc="-10" dirty="0"/>
              <a:t>MA VE SO </a:t>
            </a:r>
            <a:r>
              <a:rPr spc="-15" dirty="0"/>
              <a:t>SYAL </a:t>
            </a:r>
            <a:r>
              <a:rPr spc="-10" dirty="0"/>
              <a:t>H ZMETLE R</a:t>
            </a:r>
            <a:r>
              <a:rPr spc="-120" dirty="0"/>
              <a:t> </a:t>
            </a:r>
            <a:r>
              <a:rPr spc="-5" dirty="0"/>
              <a:t>BAKA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2A5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BA1F3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T.C. </a:t>
            </a:r>
            <a:r>
              <a:rPr spc="-10" dirty="0"/>
              <a:t>A </a:t>
            </a:r>
            <a:r>
              <a:rPr spc="5" dirty="0"/>
              <a:t>LE, </a:t>
            </a:r>
            <a:r>
              <a:rPr spc="-10" dirty="0"/>
              <a:t>ÇA </a:t>
            </a:r>
            <a:r>
              <a:rPr spc="-5" dirty="0"/>
              <a:t>LI </a:t>
            </a:r>
            <a:r>
              <a:rPr spc="-10" dirty="0"/>
              <a:t>MA VE SO </a:t>
            </a:r>
            <a:r>
              <a:rPr spc="-15" dirty="0"/>
              <a:t>SYAL </a:t>
            </a:r>
            <a:r>
              <a:rPr spc="-10" dirty="0"/>
              <a:t>H ZMETLE R</a:t>
            </a:r>
            <a:r>
              <a:rPr spc="-120" dirty="0"/>
              <a:t> </a:t>
            </a:r>
            <a:r>
              <a:rPr spc="-5" dirty="0"/>
              <a:t>BAKA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2A5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4327" y="2208306"/>
            <a:ext cx="3436620" cy="4350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EE812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BA1F3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T.C. </a:t>
            </a:r>
            <a:r>
              <a:rPr spc="-10" dirty="0"/>
              <a:t>A </a:t>
            </a:r>
            <a:r>
              <a:rPr spc="5" dirty="0"/>
              <a:t>LE, </a:t>
            </a:r>
            <a:r>
              <a:rPr spc="-10" dirty="0"/>
              <a:t>ÇA </a:t>
            </a:r>
            <a:r>
              <a:rPr spc="-5" dirty="0"/>
              <a:t>LI </a:t>
            </a:r>
            <a:r>
              <a:rPr spc="-10" dirty="0"/>
              <a:t>MA VE SO </a:t>
            </a:r>
            <a:r>
              <a:rPr spc="-15" dirty="0"/>
              <a:t>SYAL </a:t>
            </a:r>
            <a:r>
              <a:rPr spc="-10" dirty="0"/>
              <a:t>H ZMETLE R</a:t>
            </a:r>
            <a:r>
              <a:rPr spc="-120" dirty="0"/>
              <a:t> </a:t>
            </a:r>
            <a:r>
              <a:rPr spc="-5" dirty="0"/>
              <a:t>BAKA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1137" y="375210"/>
            <a:ext cx="10107930" cy="6753859"/>
          </a:xfrm>
          <a:custGeom>
            <a:avLst/>
            <a:gdLst/>
            <a:ahLst/>
            <a:cxnLst/>
            <a:rect l="l" t="t" r="r" b="b"/>
            <a:pathLst>
              <a:path w="10107930" h="6753859">
                <a:moveTo>
                  <a:pt x="0" y="0"/>
                </a:moveTo>
                <a:lnTo>
                  <a:pt x="0" y="6753352"/>
                </a:lnTo>
                <a:lnTo>
                  <a:pt x="200571" y="6753352"/>
                </a:lnTo>
                <a:lnTo>
                  <a:pt x="200571" y="6734251"/>
                </a:lnTo>
                <a:lnTo>
                  <a:pt x="19088" y="6734251"/>
                </a:lnTo>
                <a:lnTo>
                  <a:pt x="19088" y="19100"/>
                </a:lnTo>
                <a:lnTo>
                  <a:pt x="10107739" y="19100"/>
                </a:lnTo>
                <a:lnTo>
                  <a:pt x="10107764" y="3416"/>
                </a:lnTo>
                <a:lnTo>
                  <a:pt x="0" y="0"/>
                </a:lnTo>
                <a:close/>
              </a:path>
              <a:path w="10107930" h="6753859">
                <a:moveTo>
                  <a:pt x="10107739" y="19100"/>
                </a:moveTo>
                <a:lnTo>
                  <a:pt x="19088" y="19100"/>
                </a:lnTo>
                <a:lnTo>
                  <a:pt x="10088638" y="22504"/>
                </a:lnTo>
                <a:lnTo>
                  <a:pt x="10077754" y="6713524"/>
                </a:lnTo>
                <a:lnTo>
                  <a:pt x="9898570" y="6713524"/>
                </a:lnTo>
                <a:lnTo>
                  <a:pt x="9898570" y="6732625"/>
                </a:lnTo>
                <a:lnTo>
                  <a:pt x="10096817" y="6732625"/>
                </a:lnTo>
                <a:lnTo>
                  <a:pt x="10107739" y="1910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807931" y="7091221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4680" y="7072125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451727" y="7084942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130738" y="7053117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89496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6" y="8914"/>
                </a:lnTo>
                <a:lnTo>
                  <a:pt x="32897" y="33224"/>
                </a:lnTo>
                <a:lnTo>
                  <a:pt x="8827" y="69281"/>
                </a:lnTo>
                <a:lnTo>
                  <a:pt x="0" y="113436"/>
                </a:lnTo>
                <a:lnTo>
                  <a:pt x="8827" y="157590"/>
                </a:lnTo>
                <a:lnTo>
                  <a:pt x="32897" y="193648"/>
                </a:lnTo>
                <a:lnTo>
                  <a:pt x="68596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51483" y="7077176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5" h="102870">
                <a:moveTo>
                  <a:pt x="79057" y="0"/>
                </a:moveTo>
                <a:lnTo>
                  <a:pt x="21589" y="0"/>
                </a:lnTo>
                <a:lnTo>
                  <a:pt x="13190" y="1677"/>
                </a:lnTo>
                <a:lnTo>
                  <a:pt x="6327" y="6248"/>
                </a:lnTo>
                <a:lnTo>
                  <a:pt x="1698" y="13019"/>
                </a:lnTo>
                <a:lnTo>
                  <a:pt x="0" y="21297"/>
                </a:lnTo>
                <a:lnTo>
                  <a:pt x="0" y="81089"/>
                </a:lnTo>
                <a:lnTo>
                  <a:pt x="1698" y="89375"/>
                </a:lnTo>
                <a:lnTo>
                  <a:pt x="6327" y="96150"/>
                </a:lnTo>
                <a:lnTo>
                  <a:pt x="13190" y="100722"/>
                </a:lnTo>
                <a:lnTo>
                  <a:pt x="21589" y="102400"/>
                </a:lnTo>
                <a:lnTo>
                  <a:pt x="79057" y="102400"/>
                </a:lnTo>
                <a:lnTo>
                  <a:pt x="87451" y="100722"/>
                </a:lnTo>
                <a:lnTo>
                  <a:pt x="94314" y="96150"/>
                </a:lnTo>
                <a:lnTo>
                  <a:pt x="96050" y="93611"/>
                </a:lnTo>
                <a:lnTo>
                  <a:pt x="14477" y="93611"/>
                </a:lnTo>
                <a:lnTo>
                  <a:pt x="8686" y="87998"/>
                </a:lnTo>
                <a:lnTo>
                  <a:pt x="8686" y="14389"/>
                </a:lnTo>
                <a:lnTo>
                  <a:pt x="14477" y="8788"/>
                </a:lnTo>
                <a:lnTo>
                  <a:pt x="96052" y="8788"/>
                </a:lnTo>
                <a:lnTo>
                  <a:pt x="94314" y="6248"/>
                </a:lnTo>
                <a:lnTo>
                  <a:pt x="87451" y="1677"/>
                </a:lnTo>
                <a:lnTo>
                  <a:pt x="79057" y="0"/>
                </a:lnTo>
                <a:close/>
              </a:path>
              <a:path w="100965" h="102870">
                <a:moveTo>
                  <a:pt x="96052" y="8788"/>
                </a:moveTo>
                <a:lnTo>
                  <a:pt x="86169" y="8788"/>
                </a:lnTo>
                <a:lnTo>
                  <a:pt x="91960" y="14389"/>
                </a:lnTo>
                <a:lnTo>
                  <a:pt x="91960" y="87998"/>
                </a:lnTo>
                <a:lnTo>
                  <a:pt x="86169" y="93611"/>
                </a:lnTo>
                <a:lnTo>
                  <a:pt x="96050" y="93611"/>
                </a:lnTo>
                <a:lnTo>
                  <a:pt x="98947" y="89375"/>
                </a:lnTo>
                <a:lnTo>
                  <a:pt x="100647" y="81089"/>
                </a:lnTo>
                <a:lnTo>
                  <a:pt x="100647" y="21297"/>
                </a:lnTo>
                <a:lnTo>
                  <a:pt x="98947" y="13019"/>
                </a:lnTo>
                <a:lnTo>
                  <a:pt x="96052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75490" y="7101792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40">
                <a:moveTo>
                  <a:pt x="26314" y="0"/>
                </a:moveTo>
                <a:lnTo>
                  <a:pt x="16084" y="2092"/>
                </a:lnTo>
                <a:lnTo>
                  <a:pt x="7718" y="7794"/>
                </a:lnTo>
                <a:lnTo>
                  <a:pt x="2072" y="16244"/>
                </a:lnTo>
                <a:lnTo>
                  <a:pt x="0" y="26581"/>
                </a:lnTo>
                <a:lnTo>
                  <a:pt x="2072" y="36917"/>
                </a:lnTo>
                <a:lnTo>
                  <a:pt x="7718" y="45367"/>
                </a:lnTo>
                <a:lnTo>
                  <a:pt x="16084" y="51069"/>
                </a:lnTo>
                <a:lnTo>
                  <a:pt x="26314" y="53162"/>
                </a:lnTo>
                <a:lnTo>
                  <a:pt x="36550" y="51069"/>
                </a:lnTo>
                <a:lnTo>
                  <a:pt x="44915" y="45367"/>
                </a:lnTo>
                <a:lnTo>
                  <a:pt x="45578" y="44373"/>
                </a:lnTo>
                <a:lnTo>
                  <a:pt x="16598" y="44373"/>
                </a:lnTo>
                <a:lnTo>
                  <a:pt x="8686" y="36398"/>
                </a:lnTo>
                <a:lnTo>
                  <a:pt x="8686" y="16763"/>
                </a:lnTo>
                <a:lnTo>
                  <a:pt x="16598" y="8788"/>
                </a:lnTo>
                <a:lnTo>
                  <a:pt x="45578" y="8788"/>
                </a:lnTo>
                <a:lnTo>
                  <a:pt x="44915" y="7794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53340">
                <a:moveTo>
                  <a:pt x="45578" y="8788"/>
                </a:moveTo>
                <a:lnTo>
                  <a:pt x="36029" y="8788"/>
                </a:lnTo>
                <a:lnTo>
                  <a:pt x="43942" y="16763"/>
                </a:lnTo>
                <a:lnTo>
                  <a:pt x="43942" y="36398"/>
                </a:lnTo>
                <a:lnTo>
                  <a:pt x="36029" y="44373"/>
                </a:lnTo>
                <a:lnTo>
                  <a:pt x="45578" y="44373"/>
                </a:lnTo>
                <a:lnTo>
                  <a:pt x="50558" y="36917"/>
                </a:lnTo>
                <a:lnTo>
                  <a:pt x="52628" y="26581"/>
                </a:lnTo>
                <a:lnTo>
                  <a:pt x="50558" y="16244"/>
                </a:lnTo>
                <a:lnTo>
                  <a:pt x="45578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23896" y="709423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3"/>
                </a:lnTo>
                <a:lnTo>
                  <a:pt x="0" y="9651"/>
                </a:lnTo>
                <a:lnTo>
                  <a:pt x="2755" y="12445"/>
                </a:lnTo>
                <a:lnTo>
                  <a:pt x="9550" y="12445"/>
                </a:lnTo>
                <a:lnTo>
                  <a:pt x="12306" y="9651"/>
                </a:lnTo>
                <a:lnTo>
                  <a:pt x="12306" y="2793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79066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56234" y="7061496"/>
            <a:ext cx="70485" cy="133985"/>
          </a:xfrm>
          <a:custGeom>
            <a:avLst/>
            <a:gdLst/>
            <a:ahLst/>
            <a:cxnLst/>
            <a:rect l="l" t="t" r="r" b="b"/>
            <a:pathLst>
              <a:path w="70484" h="133984">
                <a:moveTo>
                  <a:pt x="42303" y="66878"/>
                </a:moveTo>
                <a:lnTo>
                  <a:pt x="13703" y="66878"/>
                </a:lnTo>
                <a:lnTo>
                  <a:pt x="13703" y="133756"/>
                </a:lnTo>
                <a:lnTo>
                  <a:pt x="42303" y="133756"/>
                </a:lnTo>
                <a:lnTo>
                  <a:pt x="42303" y="66878"/>
                </a:lnTo>
                <a:close/>
              </a:path>
              <a:path w="70484" h="133984">
                <a:moveTo>
                  <a:pt x="70269" y="0"/>
                </a:moveTo>
                <a:lnTo>
                  <a:pt x="38417" y="0"/>
                </a:lnTo>
                <a:lnTo>
                  <a:pt x="24392" y="4175"/>
                </a:lnTo>
                <a:lnTo>
                  <a:pt x="17025" y="13360"/>
                </a:lnTo>
                <a:lnTo>
                  <a:pt x="14176" y="22545"/>
                </a:lnTo>
                <a:lnTo>
                  <a:pt x="13703" y="26720"/>
                </a:lnTo>
                <a:lnTo>
                  <a:pt x="13703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60" y="66878"/>
                </a:lnTo>
                <a:lnTo>
                  <a:pt x="70237" y="44780"/>
                </a:lnTo>
                <a:lnTo>
                  <a:pt x="42303" y="44780"/>
                </a:lnTo>
                <a:lnTo>
                  <a:pt x="42303" y="22631"/>
                </a:lnTo>
                <a:lnTo>
                  <a:pt x="70269" y="22631"/>
                </a:lnTo>
                <a:lnTo>
                  <a:pt x="70269" y="0"/>
                </a:lnTo>
                <a:close/>
              </a:path>
              <a:path w="70484" h="133984">
                <a:moveTo>
                  <a:pt x="70269" y="44589"/>
                </a:moveTo>
                <a:lnTo>
                  <a:pt x="42303" y="44780"/>
                </a:lnTo>
                <a:lnTo>
                  <a:pt x="70237" y="44780"/>
                </a:lnTo>
                <a:lnTo>
                  <a:pt x="70269" y="44589"/>
                </a:lnTo>
                <a:close/>
              </a:path>
              <a:path w="70484" h="133984">
                <a:moveTo>
                  <a:pt x="70269" y="22631"/>
                </a:moveTo>
                <a:lnTo>
                  <a:pt x="42303" y="22631"/>
                </a:lnTo>
                <a:lnTo>
                  <a:pt x="49034" y="23825"/>
                </a:lnTo>
                <a:lnTo>
                  <a:pt x="70269" y="23825"/>
                </a:lnTo>
                <a:lnTo>
                  <a:pt x="70269" y="22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302118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19872" y="7018585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94538" y="0"/>
                </a:moveTo>
                <a:lnTo>
                  <a:pt x="64299" y="4525"/>
                </a:lnTo>
                <a:lnTo>
                  <a:pt x="37577" y="17210"/>
                </a:lnTo>
                <a:lnTo>
                  <a:pt x="15702" y="36717"/>
                </a:lnTo>
                <a:lnTo>
                  <a:pt x="0" y="61709"/>
                </a:lnTo>
                <a:lnTo>
                  <a:pt x="15702" y="86694"/>
                </a:lnTo>
                <a:lnTo>
                  <a:pt x="37577" y="106197"/>
                </a:lnTo>
                <a:lnTo>
                  <a:pt x="64299" y="118880"/>
                </a:lnTo>
                <a:lnTo>
                  <a:pt x="94538" y="123405"/>
                </a:lnTo>
                <a:lnTo>
                  <a:pt x="124778" y="118880"/>
                </a:lnTo>
                <a:lnTo>
                  <a:pt x="151501" y="106197"/>
                </a:lnTo>
                <a:lnTo>
                  <a:pt x="173380" y="86694"/>
                </a:lnTo>
                <a:lnTo>
                  <a:pt x="189090" y="61709"/>
                </a:lnTo>
                <a:lnTo>
                  <a:pt x="173380" y="36717"/>
                </a:lnTo>
                <a:lnTo>
                  <a:pt x="151501" y="17210"/>
                </a:lnTo>
                <a:lnTo>
                  <a:pt x="124778" y="4525"/>
                </a:lnTo>
                <a:lnTo>
                  <a:pt x="94538" y="0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96842" y="7018585"/>
            <a:ext cx="189230" cy="123189"/>
          </a:xfrm>
          <a:custGeom>
            <a:avLst/>
            <a:gdLst/>
            <a:ahLst/>
            <a:cxnLst/>
            <a:rect l="l" t="t" r="r" b="b"/>
            <a:pathLst>
              <a:path w="189230" h="123190">
                <a:moveTo>
                  <a:pt x="172213" y="87502"/>
                </a:moveTo>
                <a:lnTo>
                  <a:pt x="129654" y="87502"/>
                </a:lnTo>
                <a:lnTo>
                  <a:pt x="125945" y="109791"/>
                </a:lnTo>
                <a:lnTo>
                  <a:pt x="101688" y="109791"/>
                </a:lnTo>
                <a:lnTo>
                  <a:pt x="101688" y="123164"/>
                </a:lnTo>
                <a:lnTo>
                  <a:pt x="129647" y="117248"/>
                </a:lnTo>
                <a:lnTo>
                  <a:pt x="154276" y="104286"/>
                </a:lnTo>
                <a:lnTo>
                  <a:pt x="172213" y="87502"/>
                </a:lnTo>
                <a:close/>
              </a:path>
              <a:path w="189230" h="123190">
                <a:moveTo>
                  <a:pt x="94551" y="0"/>
                </a:moveTo>
                <a:lnTo>
                  <a:pt x="64311" y="4525"/>
                </a:lnTo>
                <a:lnTo>
                  <a:pt x="37588" y="17210"/>
                </a:lnTo>
                <a:lnTo>
                  <a:pt x="15709" y="36717"/>
                </a:lnTo>
                <a:lnTo>
                  <a:pt x="0" y="61709"/>
                </a:lnTo>
                <a:lnTo>
                  <a:pt x="12484" y="82681"/>
                </a:lnTo>
                <a:lnTo>
                  <a:pt x="29325" y="100082"/>
                </a:lnTo>
                <a:lnTo>
                  <a:pt x="49779" y="113158"/>
                </a:lnTo>
                <a:lnTo>
                  <a:pt x="73101" y="121157"/>
                </a:lnTo>
                <a:lnTo>
                  <a:pt x="73101" y="109791"/>
                </a:lnTo>
                <a:lnTo>
                  <a:pt x="59397" y="109791"/>
                </a:lnTo>
                <a:lnTo>
                  <a:pt x="59397" y="88010"/>
                </a:lnTo>
                <a:lnTo>
                  <a:pt x="73101" y="87909"/>
                </a:lnTo>
                <a:lnTo>
                  <a:pt x="73208" y="67373"/>
                </a:lnTo>
                <a:lnTo>
                  <a:pt x="73837" y="54180"/>
                </a:lnTo>
                <a:lnTo>
                  <a:pt x="76657" y="46251"/>
                </a:lnTo>
                <a:lnTo>
                  <a:pt x="83877" y="43330"/>
                </a:lnTo>
                <a:lnTo>
                  <a:pt x="97815" y="42913"/>
                </a:lnTo>
                <a:lnTo>
                  <a:pt x="177281" y="42913"/>
                </a:lnTo>
                <a:lnTo>
                  <a:pt x="173388" y="36717"/>
                </a:lnTo>
                <a:lnTo>
                  <a:pt x="151512" y="17210"/>
                </a:lnTo>
                <a:lnTo>
                  <a:pt x="124791" y="4525"/>
                </a:lnTo>
                <a:lnTo>
                  <a:pt x="94551" y="0"/>
                </a:lnTo>
                <a:close/>
              </a:path>
              <a:path w="189230" h="123190">
                <a:moveTo>
                  <a:pt x="108077" y="66674"/>
                </a:moveTo>
                <a:lnTo>
                  <a:pt x="105702" y="66674"/>
                </a:lnTo>
                <a:lnTo>
                  <a:pt x="101688" y="67373"/>
                </a:lnTo>
                <a:lnTo>
                  <a:pt x="101688" y="87693"/>
                </a:lnTo>
                <a:lnTo>
                  <a:pt x="172213" y="87502"/>
                </a:lnTo>
                <a:lnTo>
                  <a:pt x="174462" y="85399"/>
                </a:lnTo>
                <a:lnTo>
                  <a:pt x="185984" y="66738"/>
                </a:lnTo>
                <a:lnTo>
                  <a:pt x="108432" y="66738"/>
                </a:lnTo>
                <a:lnTo>
                  <a:pt x="108077" y="66674"/>
                </a:lnTo>
                <a:close/>
              </a:path>
              <a:path w="189230" h="123190">
                <a:moveTo>
                  <a:pt x="177281" y="42913"/>
                </a:moveTo>
                <a:lnTo>
                  <a:pt x="129654" y="42913"/>
                </a:lnTo>
                <a:lnTo>
                  <a:pt x="129654" y="66738"/>
                </a:lnTo>
                <a:lnTo>
                  <a:pt x="185984" y="66738"/>
                </a:lnTo>
                <a:lnTo>
                  <a:pt x="189090" y="61709"/>
                </a:lnTo>
                <a:lnTo>
                  <a:pt x="177281" y="4291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56241" y="7061499"/>
            <a:ext cx="70485" cy="80645"/>
          </a:xfrm>
          <a:custGeom>
            <a:avLst/>
            <a:gdLst/>
            <a:ahLst/>
            <a:cxnLst/>
            <a:rect l="l" t="t" r="r" b="b"/>
            <a:pathLst>
              <a:path w="70484" h="80645">
                <a:moveTo>
                  <a:pt x="42290" y="66878"/>
                </a:moveTo>
                <a:lnTo>
                  <a:pt x="13690" y="66878"/>
                </a:lnTo>
                <a:lnTo>
                  <a:pt x="13690" y="78244"/>
                </a:lnTo>
                <a:lnTo>
                  <a:pt x="20624" y="79717"/>
                </a:lnTo>
                <a:lnTo>
                  <a:pt x="27787" y="80492"/>
                </a:lnTo>
                <a:lnTo>
                  <a:pt x="37553" y="80492"/>
                </a:lnTo>
                <a:lnTo>
                  <a:pt x="39941" y="80403"/>
                </a:lnTo>
                <a:lnTo>
                  <a:pt x="42290" y="80251"/>
                </a:lnTo>
                <a:lnTo>
                  <a:pt x="42290" y="66878"/>
                </a:lnTo>
                <a:close/>
              </a:path>
              <a:path w="70484" h="80645">
                <a:moveTo>
                  <a:pt x="70256" y="0"/>
                </a:moveTo>
                <a:lnTo>
                  <a:pt x="38404" y="0"/>
                </a:lnTo>
                <a:lnTo>
                  <a:pt x="24384" y="4173"/>
                </a:lnTo>
                <a:lnTo>
                  <a:pt x="17017" y="13354"/>
                </a:lnTo>
                <a:lnTo>
                  <a:pt x="14166" y="22534"/>
                </a:lnTo>
                <a:lnTo>
                  <a:pt x="13690" y="26708"/>
                </a:lnTo>
                <a:lnTo>
                  <a:pt x="13690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47" y="66878"/>
                </a:lnTo>
                <a:lnTo>
                  <a:pt x="70222" y="44780"/>
                </a:lnTo>
                <a:lnTo>
                  <a:pt x="42290" y="44780"/>
                </a:lnTo>
                <a:lnTo>
                  <a:pt x="42290" y="24460"/>
                </a:lnTo>
                <a:lnTo>
                  <a:pt x="46304" y="23761"/>
                </a:lnTo>
                <a:lnTo>
                  <a:pt x="70256" y="23761"/>
                </a:lnTo>
                <a:lnTo>
                  <a:pt x="70256" y="0"/>
                </a:lnTo>
                <a:close/>
              </a:path>
              <a:path w="70484" h="80645">
                <a:moveTo>
                  <a:pt x="70256" y="44576"/>
                </a:moveTo>
                <a:lnTo>
                  <a:pt x="42290" y="44780"/>
                </a:lnTo>
                <a:lnTo>
                  <a:pt x="70222" y="44780"/>
                </a:lnTo>
                <a:lnTo>
                  <a:pt x="70256" y="44576"/>
                </a:lnTo>
                <a:close/>
              </a:path>
              <a:path w="70484" h="80645">
                <a:moveTo>
                  <a:pt x="70256" y="23761"/>
                </a:moveTo>
                <a:lnTo>
                  <a:pt x="48679" y="23761"/>
                </a:lnTo>
                <a:lnTo>
                  <a:pt x="49034" y="23825"/>
                </a:lnTo>
                <a:lnTo>
                  <a:pt x="70256" y="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007240" y="7018587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104279" y="91986"/>
                </a:moveTo>
                <a:lnTo>
                  <a:pt x="84848" y="91986"/>
                </a:lnTo>
                <a:lnTo>
                  <a:pt x="76936" y="99961"/>
                </a:lnTo>
                <a:lnTo>
                  <a:pt x="76936" y="114858"/>
                </a:lnTo>
                <a:lnTo>
                  <a:pt x="79057" y="119456"/>
                </a:lnTo>
                <a:lnTo>
                  <a:pt x="82448" y="122694"/>
                </a:lnTo>
                <a:lnTo>
                  <a:pt x="86410" y="123164"/>
                </a:lnTo>
                <a:lnTo>
                  <a:pt x="90449" y="123405"/>
                </a:lnTo>
                <a:lnTo>
                  <a:pt x="98653" y="123405"/>
                </a:lnTo>
                <a:lnTo>
                  <a:pt x="102704" y="123164"/>
                </a:lnTo>
                <a:lnTo>
                  <a:pt x="106692" y="122694"/>
                </a:lnTo>
                <a:lnTo>
                  <a:pt x="110070" y="119443"/>
                </a:lnTo>
                <a:lnTo>
                  <a:pt x="112191" y="114858"/>
                </a:lnTo>
                <a:lnTo>
                  <a:pt x="112191" y="99961"/>
                </a:lnTo>
                <a:lnTo>
                  <a:pt x="104279" y="91986"/>
                </a:lnTo>
                <a:close/>
              </a:path>
              <a:path w="189230" h="123825">
                <a:moveTo>
                  <a:pt x="130416" y="67373"/>
                </a:moveTo>
                <a:lnTo>
                  <a:pt x="58712" y="67373"/>
                </a:lnTo>
                <a:lnTo>
                  <a:pt x="52933" y="72986"/>
                </a:lnTo>
                <a:lnTo>
                  <a:pt x="52933" y="114630"/>
                </a:lnTo>
                <a:lnTo>
                  <a:pt x="58546" y="117119"/>
                </a:lnTo>
                <a:lnTo>
                  <a:pt x="64427" y="119113"/>
                </a:lnTo>
                <a:lnTo>
                  <a:pt x="70523" y="120573"/>
                </a:lnTo>
                <a:lnTo>
                  <a:pt x="69062" y="117271"/>
                </a:lnTo>
                <a:lnTo>
                  <a:pt x="68249" y="113626"/>
                </a:lnTo>
                <a:lnTo>
                  <a:pt x="68249" y="109778"/>
                </a:lnTo>
                <a:lnTo>
                  <a:pt x="70321" y="99449"/>
                </a:lnTo>
                <a:lnTo>
                  <a:pt x="75968" y="91003"/>
                </a:lnTo>
                <a:lnTo>
                  <a:pt x="84333" y="85302"/>
                </a:lnTo>
                <a:lnTo>
                  <a:pt x="94564" y="83210"/>
                </a:lnTo>
                <a:lnTo>
                  <a:pt x="116662" y="83210"/>
                </a:lnTo>
                <a:lnTo>
                  <a:pt x="116662" y="78447"/>
                </a:lnTo>
                <a:lnTo>
                  <a:pt x="119405" y="75653"/>
                </a:lnTo>
                <a:lnTo>
                  <a:pt x="136194" y="75653"/>
                </a:lnTo>
                <a:lnTo>
                  <a:pt x="136194" y="72986"/>
                </a:lnTo>
                <a:lnTo>
                  <a:pt x="130416" y="67373"/>
                </a:lnTo>
                <a:close/>
              </a:path>
              <a:path w="189230" h="123825">
                <a:moveTo>
                  <a:pt x="116662" y="83210"/>
                </a:moveTo>
                <a:lnTo>
                  <a:pt x="94564" y="83210"/>
                </a:lnTo>
                <a:lnTo>
                  <a:pt x="104804" y="85305"/>
                </a:lnTo>
                <a:lnTo>
                  <a:pt x="113164" y="91003"/>
                </a:lnTo>
                <a:lnTo>
                  <a:pt x="118808" y="99449"/>
                </a:lnTo>
                <a:lnTo>
                  <a:pt x="120878" y="109778"/>
                </a:lnTo>
                <a:lnTo>
                  <a:pt x="120875" y="113626"/>
                </a:lnTo>
                <a:lnTo>
                  <a:pt x="120065" y="117271"/>
                </a:lnTo>
                <a:lnTo>
                  <a:pt x="118617" y="120561"/>
                </a:lnTo>
                <a:lnTo>
                  <a:pt x="124701" y="119100"/>
                </a:lnTo>
                <a:lnTo>
                  <a:pt x="130581" y="117094"/>
                </a:lnTo>
                <a:lnTo>
                  <a:pt x="136137" y="114630"/>
                </a:lnTo>
                <a:lnTo>
                  <a:pt x="136194" y="88087"/>
                </a:lnTo>
                <a:lnTo>
                  <a:pt x="119405" y="88087"/>
                </a:lnTo>
                <a:lnTo>
                  <a:pt x="116662" y="85305"/>
                </a:lnTo>
                <a:lnTo>
                  <a:pt x="116662" y="83210"/>
                </a:lnTo>
                <a:close/>
              </a:path>
              <a:path w="189230" h="123825">
                <a:moveTo>
                  <a:pt x="94538" y="0"/>
                </a:moveTo>
                <a:lnTo>
                  <a:pt x="64304" y="4525"/>
                </a:lnTo>
                <a:lnTo>
                  <a:pt x="37582" y="17210"/>
                </a:lnTo>
                <a:lnTo>
                  <a:pt x="15703" y="36717"/>
                </a:lnTo>
                <a:lnTo>
                  <a:pt x="0" y="61709"/>
                </a:lnTo>
                <a:lnTo>
                  <a:pt x="8056" y="76446"/>
                </a:lnTo>
                <a:lnTo>
                  <a:pt x="18273" y="89614"/>
                </a:lnTo>
                <a:lnTo>
                  <a:pt x="30412" y="100967"/>
                </a:lnTo>
                <a:lnTo>
                  <a:pt x="44234" y="110261"/>
                </a:lnTo>
                <a:lnTo>
                  <a:pt x="44234" y="79895"/>
                </a:lnTo>
                <a:lnTo>
                  <a:pt x="45934" y="71611"/>
                </a:lnTo>
                <a:lnTo>
                  <a:pt x="50566" y="64841"/>
                </a:lnTo>
                <a:lnTo>
                  <a:pt x="57430" y="60273"/>
                </a:lnTo>
                <a:lnTo>
                  <a:pt x="65824" y="58597"/>
                </a:lnTo>
                <a:lnTo>
                  <a:pt x="187135" y="58597"/>
                </a:lnTo>
                <a:lnTo>
                  <a:pt x="173386" y="36717"/>
                </a:lnTo>
                <a:lnTo>
                  <a:pt x="151506" y="17210"/>
                </a:lnTo>
                <a:lnTo>
                  <a:pt x="124780" y="4525"/>
                </a:lnTo>
                <a:lnTo>
                  <a:pt x="94538" y="0"/>
                </a:lnTo>
                <a:close/>
              </a:path>
              <a:path w="189230" h="123825">
                <a:moveTo>
                  <a:pt x="187135" y="58597"/>
                </a:moveTo>
                <a:lnTo>
                  <a:pt x="123304" y="58597"/>
                </a:lnTo>
                <a:lnTo>
                  <a:pt x="131698" y="60273"/>
                </a:lnTo>
                <a:lnTo>
                  <a:pt x="138561" y="64841"/>
                </a:lnTo>
                <a:lnTo>
                  <a:pt x="143194" y="71611"/>
                </a:lnTo>
                <a:lnTo>
                  <a:pt x="144894" y="79895"/>
                </a:lnTo>
                <a:lnTo>
                  <a:pt x="144894" y="110236"/>
                </a:lnTo>
                <a:lnTo>
                  <a:pt x="158700" y="100944"/>
                </a:lnTo>
                <a:lnTo>
                  <a:pt x="170830" y="89596"/>
                </a:lnTo>
                <a:lnTo>
                  <a:pt x="181041" y="76437"/>
                </a:lnTo>
                <a:lnTo>
                  <a:pt x="189090" y="61709"/>
                </a:lnTo>
                <a:lnTo>
                  <a:pt x="187135" y="58597"/>
                </a:lnTo>
                <a:close/>
              </a:path>
              <a:path w="189230" h="123825">
                <a:moveTo>
                  <a:pt x="136194" y="75653"/>
                </a:moveTo>
                <a:lnTo>
                  <a:pt x="126199" y="75653"/>
                </a:lnTo>
                <a:lnTo>
                  <a:pt x="128955" y="78447"/>
                </a:lnTo>
                <a:lnTo>
                  <a:pt x="128955" y="85305"/>
                </a:lnTo>
                <a:lnTo>
                  <a:pt x="126199" y="88087"/>
                </a:lnTo>
                <a:lnTo>
                  <a:pt x="136194" y="88087"/>
                </a:lnTo>
                <a:lnTo>
                  <a:pt x="136194" y="7565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51483" y="7077182"/>
            <a:ext cx="100965" cy="56515"/>
          </a:xfrm>
          <a:custGeom>
            <a:avLst/>
            <a:gdLst/>
            <a:ahLst/>
            <a:cxnLst/>
            <a:rect l="l" t="t" r="r" b="b"/>
            <a:pathLst>
              <a:path w="100965" h="56515">
                <a:moveTo>
                  <a:pt x="79057" y="0"/>
                </a:moveTo>
                <a:lnTo>
                  <a:pt x="21589" y="0"/>
                </a:lnTo>
                <a:lnTo>
                  <a:pt x="13190" y="1675"/>
                </a:lnTo>
                <a:lnTo>
                  <a:pt x="6327" y="6243"/>
                </a:lnTo>
                <a:lnTo>
                  <a:pt x="1698" y="13014"/>
                </a:lnTo>
                <a:lnTo>
                  <a:pt x="0" y="21297"/>
                </a:lnTo>
                <a:lnTo>
                  <a:pt x="0" y="51676"/>
                </a:lnTo>
                <a:lnTo>
                  <a:pt x="2819" y="53251"/>
                </a:lnTo>
                <a:lnTo>
                  <a:pt x="5714" y="54711"/>
                </a:lnTo>
                <a:lnTo>
                  <a:pt x="8686" y="56032"/>
                </a:lnTo>
                <a:lnTo>
                  <a:pt x="8686" y="14389"/>
                </a:lnTo>
                <a:lnTo>
                  <a:pt x="14477" y="8775"/>
                </a:lnTo>
                <a:lnTo>
                  <a:pt x="96047" y="8775"/>
                </a:lnTo>
                <a:lnTo>
                  <a:pt x="94314" y="6243"/>
                </a:lnTo>
                <a:lnTo>
                  <a:pt x="87451" y="1675"/>
                </a:lnTo>
                <a:lnTo>
                  <a:pt x="79057" y="0"/>
                </a:lnTo>
                <a:close/>
              </a:path>
              <a:path w="100965" h="56515">
                <a:moveTo>
                  <a:pt x="96047" y="8775"/>
                </a:moveTo>
                <a:lnTo>
                  <a:pt x="86169" y="8775"/>
                </a:lnTo>
                <a:lnTo>
                  <a:pt x="91960" y="14389"/>
                </a:lnTo>
                <a:lnTo>
                  <a:pt x="91960" y="56007"/>
                </a:lnTo>
                <a:lnTo>
                  <a:pt x="94932" y="54686"/>
                </a:lnTo>
                <a:lnTo>
                  <a:pt x="97828" y="53238"/>
                </a:lnTo>
                <a:lnTo>
                  <a:pt x="100602" y="51676"/>
                </a:lnTo>
                <a:lnTo>
                  <a:pt x="100647" y="21297"/>
                </a:lnTo>
                <a:lnTo>
                  <a:pt x="98947" y="13014"/>
                </a:lnTo>
                <a:lnTo>
                  <a:pt x="96047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75490" y="7101796"/>
            <a:ext cx="52705" cy="40005"/>
          </a:xfrm>
          <a:custGeom>
            <a:avLst/>
            <a:gdLst/>
            <a:ahLst/>
            <a:cxnLst/>
            <a:rect l="l" t="t" r="r" b="b"/>
            <a:pathLst>
              <a:path w="52705" h="40004">
                <a:moveTo>
                  <a:pt x="26314" y="0"/>
                </a:moveTo>
                <a:lnTo>
                  <a:pt x="16084" y="2092"/>
                </a:lnTo>
                <a:lnTo>
                  <a:pt x="7718" y="7793"/>
                </a:lnTo>
                <a:lnTo>
                  <a:pt x="2072" y="16239"/>
                </a:lnTo>
                <a:lnTo>
                  <a:pt x="0" y="26568"/>
                </a:lnTo>
                <a:lnTo>
                  <a:pt x="0" y="30416"/>
                </a:lnTo>
                <a:lnTo>
                  <a:pt x="14198" y="39484"/>
                </a:lnTo>
                <a:lnTo>
                  <a:pt x="10801" y="36233"/>
                </a:lnTo>
                <a:lnTo>
                  <a:pt x="8686" y="31648"/>
                </a:lnTo>
                <a:lnTo>
                  <a:pt x="8686" y="16763"/>
                </a:lnTo>
                <a:lnTo>
                  <a:pt x="16598" y="8775"/>
                </a:lnTo>
                <a:lnTo>
                  <a:pt x="45571" y="8775"/>
                </a:lnTo>
                <a:lnTo>
                  <a:pt x="44915" y="7793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40004">
                <a:moveTo>
                  <a:pt x="45571" y="8775"/>
                </a:moveTo>
                <a:lnTo>
                  <a:pt x="36029" y="8775"/>
                </a:lnTo>
                <a:lnTo>
                  <a:pt x="43942" y="16763"/>
                </a:lnTo>
                <a:lnTo>
                  <a:pt x="43942" y="31648"/>
                </a:lnTo>
                <a:lnTo>
                  <a:pt x="41807" y="36245"/>
                </a:lnTo>
                <a:lnTo>
                  <a:pt x="38442" y="39484"/>
                </a:lnTo>
                <a:lnTo>
                  <a:pt x="42494" y="39001"/>
                </a:lnTo>
                <a:lnTo>
                  <a:pt x="46469" y="38290"/>
                </a:lnTo>
                <a:lnTo>
                  <a:pt x="50368" y="37350"/>
                </a:lnTo>
                <a:lnTo>
                  <a:pt x="51816" y="34061"/>
                </a:lnTo>
                <a:lnTo>
                  <a:pt x="52628" y="30416"/>
                </a:lnTo>
                <a:lnTo>
                  <a:pt x="52628" y="26568"/>
                </a:lnTo>
                <a:lnTo>
                  <a:pt x="50558" y="16239"/>
                </a:lnTo>
                <a:lnTo>
                  <a:pt x="45571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23892" y="709424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4"/>
                </a:lnTo>
                <a:lnTo>
                  <a:pt x="0" y="9652"/>
                </a:lnTo>
                <a:lnTo>
                  <a:pt x="2755" y="12433"/>
                </a:lnTo>
                <a:lnTo>
                  <a:pt x="9550" y="12433"/>
                </a:lnTo>
                <a:lnTo>
                  <a:pt x="12306" y="9652"/>
                </a:lnTo>
                <a:lnTo>
                  <a:pt x="12306" y="2794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359204" y="7082059"/>
            <a:ext cx="110489" cy="93980"/>
          </a:xfrm>
          <a:custGeom>
            <a:avLst/>
            <a:gdLst/>
            <a:ahLst/>
            <a:cxnLst/>
            <a:rect l="l" t="t" r="r" b="b"/>
            <a:pathLst>
              <a:path w="110490" h="93979">
                <a:moveTo>
                  <a:pt x="0" y="81114"/>
                </a:moveTo>
                <a:lnTo>
                  <a:pt x="12006" y="89635"/>
                </a:lnTo>
                <a:lnTo>
                  <a:pt x="20943" y="93413"/>
                </a:lnTo>
                <a:lnTo>
                  <a:pt x="31255" y="93293"/>
                </a:lnTo>
                <a:lnTo>
                  <a:pt x="66208" y="82486"/>
                </a:lnTo>
                <a:lnTo>
                  <a:pt x="11221" y="82486"/>
                </a:lnTo>
                <a:lnTo>
                  <a:pt x="0" y="81114"/>
                </a:lnTo>
                <a:close/>
              </a:path>
              <a:path w="110490" h="93979">
                <a:moveTo>
                  <a:pt x="12585" y="56235"/>
                </a:moveTo>
                <a:lnTo>
                  <a:pt x="15702" y="64839"/>
                </a:lnTo>
                <a:lnTo>
                  <a:pt x="18945" y="69299"/>
                </a:lnTo>
                <a:lnTo>
                  <a:pt x="24297" y="71046"/>
                </a:lnTo>
                <a:lnTo>
                  <a:pt x="33743" y="71513"/>
                </a:lnTo>
                <a:lnTo>
                  <a:pt x="24929" y="78586"/>
                </a:lnTo>
                <a:lnTo>
                  <a:pt x="18476" y="81943"/>
                </a:lnTo>
                <a:lnTo>
                  <a:pt x="11221" y="82486"/>
                </a:lnTo>
                <a:lnTo>
                  <a:pt x="66208" y="82486"/>
                </a:lnTo>
                <a:lnTo>
                  <a:pt x="75045" y="76742"/>
                </a:lnTo>
                <a:lnTo>
                  <a:pt x="84559" y="67368"/>
                </a:lnTo>
                <a:lnTo>
                  <a:pt x="91377" y="56908"/>
                </a:lnTo>
                <a:lnTo>
                  <a:pt x="18478" y="56908"/>
                </a:lnTo>
                <a:lnTo>
                  <a:pt x="12585" y="56235"/>
                </a:lnTo>
                <a:close/>
              </a:path>
              <a:path w="110490" h="93979">
                <a:moveTo>
                  <a:pt x="4698" y="32842"/>
                </a:moveTo>
                <a:lnTo>
                  <a:pt x="4528" y="43308"/>
                </a:lnTo>
                <a:lnTo>
                  <a:pt x="6380" y="49134"/>
                </a:lnTo>
                <a:lnTo>
                  <a:pt x="11973" y="52425"/>
                </a:lnTo>
                <a:lnTo>
                  <a:pt x="23025" y="55283"/>
                </a:lnTo>
                <a:lnTo>
                  <a:pt x="18478" y="56908"/>
                </a:lnTo>
                <a:lnTo>
                  <a:pt x="91377" y="56908"/>
                </a:lnTo>
                <a:lnTo>
                  <a:pt x="91973" y="55994"/>
                </a:lnTo>
                <a:lnTo>
                  <a:pt x="98483" y="35547"/>
                </a:lnTo>
                <a:lnTo>
                  <a:pt x="14998" y="35547"/>
                </a:lnTo>
                <a:lnTo>
                  <a:pt x="6578" y="35001"/>
                </a:lnTo>
                <a:lnTo>
                  <a:pt x="4698" y="32842"/>
                </a:lnTo>
                <a:close/>
              </a:path>
              <a:path w="110490" h="93979">
                <a:moveTo>
                  <a:pt x="7632" y="5130"/>
                </a:moveTo>
                <a:lnTo>
                  <a:pt x="2025" y="15265"/>
                </a:lnTo>
                <a:lnTo>
                  <a:pt x="923" y="21810"/>
                </a:lnTo>
                <a:lnTo>
                  <a:pt x="5018" y="27621"/>
                </a:lnTo>
                <a:lnTo>
                  <a:pt x="14998" y="35547"/>
                </a:lnTo>
                <a:lnTo>
                  <a:pt x="98483" y="35547"/>
                </a:lnTo>
                <a:lnTo>
                  <a:pt x="99061" y="31566"/>
                </a:lnTo>
                <a:lnTo>
                  <a:pt x="99110" y="28651"/>
                </a:lnTo>
                <a:lnTo>
                  <a:pt x="54076" y="28651"/>
                </a:lnTo>
                <a:lnTo>
                  <a:pt x="38977" y="28512"/>
                </a:lnTo>
                <a:lnTo>
                  <a:pt x="29106" y="26015"/>
                </a:lnTo>
                <a:lnTo>
                  <a:pt x="20109" y="18957"/>
                </a:lnTo>
                <a:lnTo>
                  <a:pt x="7632" y="5130"/>
                </a:lnTo>
                <a:close/>
              </a:path>
              <a:path w="110490" h="93979">
                <a:moveTo>
                  <a:pt x="78782" y="0"/>
                </a:moveTo>
                <a:lnTo>
                  <a:pt x="53835" y="23241"/>
                </a:lnTo>
                <a:lnTo>
                  <a:pt x="54076" y="28651"/>
                </a:lnTo>
                <a:lnTo>
                  <a:pt x="99110" y="28651"/>
                </a:lnTo>
                <a:lnTo>
                  <a:pt x="99199" y="23241"/>
                </a:lnTo>
                <a:lnTo>
                  <a:pt x="107759" y="17157"/>
                </a:lnTo>
                <a:lnTo>
                  <a:pt x="108696" y="15265"/>
                </a:lnTo>
                <a:lnTo>
                  <a:pt x="97993" y="15265"/>
                </a:lnTo>
                <a:lnTo>
                  <a:pt x="106425" y="8369"/>
                </a:lnTo>
                <a:lnTo>
                  <a:pt x="106442" y="8229"/>
                </a:lnTo>
                <a:lnTo>
                  <a:pt x="92773" y="8229"/>
                </a:lnTo>
                <a:lnTo>
                  <a:pt x="87976" y="2579"/>
                </a:lnTo>
                <a:lnTo>
                  <a:pt x="84020" y="34"/>
                </a:lnTo>
                <a:lnTo>
                  <a:pt x="78782" y="0"/>
                </a:lnTo>
                <a:close/>
              </a:path>
              <a:path w="110490" h="93979">
                <a:moveTo>
                  <a:pt x="110439" y="11747"/>
                </a:moveTo>
                <a:lnTo>
                  <a:pt x="104952" y="14325"/>
                </a:lnTo>
                <a:lnTo>
                  <a:pt x="97993" y="15265"/>
                </a:lnTo>
                <a:lnTo>
                  <a:pt x="108697" y="15264"/>
                </a:lnTo>
                <a:lnTo>
                  <a:pt x="110439" y="11747"/>
                </a:lnTo>
                <a:close/>
              </a:path>
              <a:path w="110490" h="93979">
                <a:moveTo>
                  <a:pt x="107099" y="2692"/>
                </a:moveTo>
                <a:lnTo>
                  <a:pt x="101333" y="6883"/>
                </a:lnTo>
                <a:lnTo>
                  <a:pt x="92773" y="8229"/>
                </a:lnTo>
                <a:lnTo>
                  <a:pt x="106442" y="8229"/>
                </a:lnTo>
                <a:lnTo>
                  <a:pt x="107099" y="2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607654" y="7051083"/>
            <a:ext cx="1096649" cy="128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363929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74" y="78117"/>
                </a:lnTo>
                <a:lnTo>
                  <a:pt x="25381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7862899" y="7076159"/>
            <a:ext cx="46990" cy="86995"/>
          </a:xfrm>
          <a:custGeom>
            <a:avLst/>
            <a:gdLst/>
            <a:ahLst/>
            <a:cxnLst/>
            <a:rect l="l" t="t" r="r" b="b"/>
            <a:pathLst>
              <a:path w="46990" h="86995">
                <a:moveTo>
                  <a:pt x="26441" y="67462"/>
                </a:moveTo>
                <a:lnTo>
                  <a:pt x="23202" y="67462"/>
                </a:lnTo>
                <a:lnTo>
                  <a:pt x="17411" y="75755"/>
                </a:lnTo>
                <a:lnTo>
                  <a:pt x="18846" y="75755"/>
                </a:lnTo>
                <a:lnTo>
                  <a:pt x="19951" y="76085"/>
                </a:lnTo>
                <a:lnTo>
                  <a:pt x="21488" y="77393"/>
                </a:lnTo>
                <a:lnTo>
                  <a:pt x="21882" y="78206"/>
                </a:lnTo>
                <a:lnTo>
                  <a:pt x="21882" y="80822"/>
                </a:lnTo>
                <a:lnTo>
                  <a:pt x="21297" y="82118"/>
                </a:lnTo>
                <a:lnTo>
                  <a:pt x="18973" y="83972"/>
                </a:lnTo>
                <a:lnTo>
                  <a:pt x="16764" y="84505"/>
                </a:lnTo>
                <a:lnTo>
                  <a:pt x="13487" y="84632"/>
                </a:lnTo>
                <a:lnTo>
                  <a:pt x="13487" y="86944"/>
                </a:lnTo>
                <a:lnTo>
                  <a:pt x="30175" y="79857"/>
                </a:lnTo>
                <a:lnTo>
                  <a:pt x="30116" y="76085"/>
                </a:lnTo>
                <a:lnTo>
                  <a:pt x="29654" y="74688"/>
                </a:lnTo>
                <a:lnTo>
                  <a:pt x="27597" y="72161"/>
                </a:lnTo>
                <a:lnTo>
                  <a:pt x="26098" y="71374"/>
                </a:lnTo>
                <a:lnTo>
                  <a:pt x="24130" y="71043"/>
                </a:lnTo>
                <a:lnTo>
                  <a:pt x="26441" y="67462"/>
                </a:lnTo>
                <a:close/>
              </a:path>
              <a:path w="46990" h="86995">
                <a:moveTo>
                  <a:pt x="17233" y="65595"/>
                </a:moveTo>
                <a:lnTo>
                  <a:pt x="7823" y="65595"/>
                </a:lnTo>
                <a:lnTo>
                  <a:pt x="9118" y="65925"/>
                </a:lnTo>
                <a:lnTo>
                  <a:pt x="13500" y="67754"/>
                </a:lnTo>
                <a:lnTo>
                  <a:pt x="15836" y="68567"/>
                </a:lnTo>
                <a:lnTo>
                  <a:pt x="19570" y="69405"/>
                </a:lnTo>
                <a:lnTo>
                  <a:pt x="21551" y="69621"/>
                </a:lnTo>
                <a:lnTo>
                  <a:pt x="21695" y="69621"/>
                </a:lnTo>
                <a:lnTo>
                  <a:pt x="23202" y="67462"/>
                </a:lnTo>
                <a:lnTo>
                  <a:pt x="35978" y="67462"/>
                </a:lnTo>
                <a:lnTo>
                  <a:pt x="37353" y="66192"/>
                </a:lnTo>
                <a:lnTo>
                  <a:pt x="18656" y="66192"/>
                </a:lnTo>
                <a:lnTo>
                  <a:pt x="17233" y="65595"/>
                </a:lnTo>
                <a:close/>
              </a:path>
              <a:path w="46990" h="86995">
                <a:moveTo>
                  <a:pt x="35978" y="67462"/>
                </a:moveTo>
                <a:lnTo>
                  <a:pt x="26441" y="67462"/>
                </a:lnTo>
                <a:lnTo>
                  <a:pt x="25048" y="69621"/>
                </a:lnTo>
                <a:lnTo>
                  <a:pt x="30314" y="69621"/>
                </a:lnTo>
                <a:lnTo>
                  <a:pt x="35814" y="67614"/>
                </a:lnTo>
                <a:lnTo>
                  <a:pt x="35978" y="67462"/>
                </a:lnTo>
                <a:close/>
              </a:path>
              <a:path w="46990" h="86995">
                <a:moveTo>
                  <a:pt x="1816" y="44450"/>
                </a:moveTo>
                <a:lnTo>
                  <a:pt x="0" y="44450"/>
                </a:lnTo>
                <a:lnTo>
                  <a:pt x="0" y="69570"/>
                </a:lnTo>
                <a:lnTo>
                  <a:pt x="1816" y="69570"/>
                </a:lnTo>
                <a:lnTo>
                  <a:pt x="2400" y="68237"/>
                </a:lnTo>
                <a:lnTo>
                  <a:pt x="3162" y="67233"/>
                </a:lnTo>
                <a:lnTo>
                  <a:pt x="5067" y="65925"/>
                </a:lnTo>
                <a:lnTo>
                  <a:pt x="5969" y="65595"/>
                </a:lnTo>
                <a:lnTo>
                  <a:pt x="17233" y="65595"/>
                </a:lnTo>
                <a:lnTo>
                  <a:pt x="14236" y="64338"/>
                </a:lnTo>
                <a:lnTo>
                  <a:pt x="6019" y="56908"/>
                </a:lnTo>
                <a:lnTo>
                  <a:pt x="3251" y="51511"/>
                </a:lnTo>
                <a:lnTo>
                  <a:pt x="1816" y="44450"/>
                </a:lnTo>
                <a:close/>
              </a:path>
              <a:path w="46990" h="86995">
                <a:moveTo>
                  <a:pt x="22758" y="0"/>
                </a:moveTo>
                <a:lnTo>
                  <a:pt x="14681" y="0"/>
                </a:lnTo>
                <a:lnTo>
                  <a:pt x="9779" y="1866"/>
                </a:lnTo>
                <a:lnTo>
                  <a:pt x="1993" y="9321"/>
                </a:lnTo>
                <a:lnTo>
                  <a:pt x="50" y="13843"/>
                </a:lnTo>
                <a:lnTo>
                  <a:pt x="50" y="22237"/>
                </a:lnTo>
                <a:lnTo>
                  <a:pt x="25698" y="44450"/>
                </a:lnTo>
                <a:lnTo>
                  <a:pt x="28663" y="46151"/>
                </a:lnTo>
                <a:lnTo>
                  <a:pt x="32067" y="48793"/>
                </a:lnTo>
                <a:lnTo>
                  <a:pt x="33337" y="50190"/>
                </a:lnTo>
                <a:lnTo>
                  <a:pt x="35001" y="53136"/>
                </a:lnTo>
                <a:lnTo>
                  <a:pt x="35420" y="54660"/>
                </a:lnTo>
                <a:lnTo>
                  <a:pt x="35420" y="58877"/>
                </a:lnTo>
                <a:lnTo>
                  <a:pt x="34328" y="61201"/>
                </a:lnTo>
                <a:lnTo>
                  <a:pt x="29984" y="65189"/>
                </a:lnTo>
                <a:lnTo>
                  <a:pt x="27063" y="66192"/>
                </a:lnTo>
                <a:lnTo>
                  <a:pt x="37353" y="66192"/>
                </a:lnTo>
                <a:lnTo>
                  <a:pt x="44488" y="59601"/>
                </a:lnTo>
                <a:lnTo>
                  <a:pt x="46659" y="54813"/>
                </a:lnTo>
                <a:lnTo>
                  <a:pt x="46659" y="44881"/>
                </a:lnTo>
                <a:lnTo>
                  <a:pt x="21323" y="23990"/>
                </a:lnTo>
                <a:lnTo>
                  <a:pt x="17780" y="22072"/>
                </a:lnTo>
                <a:lnTo>
                  <a:pt x="14147" y="19494"/>
                </a:lnTo>
                <a:lnTo>
                  <a:pt x="12623" y="17970"/>
                </a:lnTo>
                <a:lnTo>
                  <a:pt x="10985" y="15290"/>
                </a:lnTo>
                <a:lnTo>
                  <a:pt x="10642" y="13982"/>
                </a:lnTo>
                <a:lnTo>
                  <a:pt x="10642" y="10185"/>
                </a:lnTo>
                <a:lnTo>
                  <a:pt x="11620" y="8140"/>
                </a:lnTo>
                <a:lnTo>
                  <a:pt x="15506" y="4572"/>
                </a:lnTo>
                <a:lnTo>
                  <a:pt x="18148" y="3683"/>
                </a:lnTo>
                <a:lnTo>
                  <a:pt x="33994" y="3683"/>
                </a:lnTo>
                <a:lnTo>
                  <a:pt x="30191" y="1866"/>
                </a:lnTo>
                <a:lnTo>
                  <a:pt x="28422" y="1181"/>
                </a:lnTo>
                <a:lnTo>
                  <a:pt x="24853" y="266"/>
                </a:lnTo>
                <a:lnTo>
                  <a:pt x="22758" y="0"/>
                </a:lnTo>
                <a:close/>
              </a:path>
              <a:path w="46990" h="86995">
                <a:moveTo>
                  <a:pt x="33994" y="3683"/>
                </a:moveTo>
                <a:lnTo>
                  <a:pt x="25806" y="3683"/>
                </a:lnTo>
                <a:lnTo>
                  <a:pt x="29819" y="5372"/>
                </a:lnTo>
                <a:lnTo>
                  <a:pt x="37236" y="12141"/>
                </a:lnTo>
                <a:lnTo>
                  <a:pt x="39573" y="16611"/>
                </a:lnTo>
                <a:lnTo>
                  <a:pt x="40525" y="22174"/>
                </a:lnTo>
                <a:lnTo>
                  <a:pt x="42532" y="22174"/>
                </a:lnTo>
                <a:lnTo>
                  <a:pt x="42108" y="4559"/>
                </a:lnTo>
                <a:lnTo>
                  <a:pt x="36258" y="4559"/>
                </a:lnTo>
                <a:lnTo>
                  <a:pt x="34709" y="4025"/>
                </a:lnTo>
                <a:lnTo>
                  <a:pt x="33994" y="3683"/>
                </a:lnTo>
                <a:close/>
              </a:path>
              <a:path w="46990" h="86995">
                <a:moveTo>
                  <a:pt x="41998" y="0"/>
                </a:moveTo>
                <a:lnTo>
                  <a:pt x="40525" y="0"/>
                </a:lnTo>
                <a:lnTo>
                  <a:pt x="40093" y="1993"/>
                </a:lnTo>
                <a:lnTo>
                  <a:pt x="39636" y="3251"/>
                </a:lnTo>
                <a:lnTo>
                  <a:pt x="38658" y="4305"/>
                </a:lnTo>
                <a:lnTo>
                  <a:pt x="37985" y="4559"/>
                </a:lnTo>
                <a:lnTo>
                  <a:pt x="42108" y="4559"/>
                </a:lnTo>
                <a:lnTo>
                  <a:pt x="41998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801239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61" y="78117"/>
                </a:lnTo>
                <a:lnTo>
                  <a:pt x="25368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F2A5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BA1F3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T.C. </a:t>
            </a:r>
            <a:r>
              <a:rPr spc="-10" dirty="0"/>
              <a:t>A </a:t>
            </a:r>
            <a:r>
              <a:rPr spc="5" dirty="0"/>
              <a:t>LE, </a:t>
            </a:r>
            <a:r>
              <a:rPr spc="-10" dirty="0"/>
              <a:t>ÇA </a:t>
            </a:r>
            <a:r>
              <a:rPr spc="-5" dirty="0"/>
              <a:t>LI </a:t>
            </a:r>
            <a:r>
              <a:rPr spc="-10" dirty="0"/>
              <a:t>MA VE SO </a:t>
            </a:r>
            <a:r>
              <a:rPr spc="-15" dirty="0"/>
              <a:t>SYAL </a:t>
            </a:r>
            <a:r>
              <a:rPr spc="-10" dirty="0"/>
              <a:t>H ZMETLE R</a:t>
            </a:r>
            <a:r>
              <a:rPr spc="-120" dirty="0"/>
              <a:t> </a:t>
            </a:r>
            <a:r>
              <a:rPr spc="-5" dirty="0"/>
              <a:t>BAKA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881680" y="7119961"/>
            <a:ext cx="3596640" cy="0"/>
          </a:xfrm>
          <a:custGeom>
            <a:avLst/>
            <a:gdLst/>
            <a:ahLst/>
            <a:cxnLst/>
            <a:rect l="l" t="t" r="r" b="b"/>
            <a:pathLst>
              <a:path w="3596640">
                <a:moveTo>
                  <a:pt x="0" y="0"/>
                </a:moveTo>
                <a:lnTo>
                  <a:pt x="3596335" y="0"/>
                </a:lnTo>
              </a:path>
            </a:pathLst>
          </a:custGeom>
          <a:ln w="29921">
            <a:solidFill>
              <a:srgbClr val="BA1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4998" y="375210"/>
            <a:ext cx="10107930" cy="6753859"/>
          </a:xfrm>
          <a:custGeom>
            <a:avLst/>
            <a:gdLst/>
            <a:ahLst/>
            <a:cxnLst/>
            <a:rect l="l" t="t" r="r" b="b"/>
            <a:pathLst>
              <a:path w="10107930" h="6753859">
                <a:moveTo>
                  <a:pt x="0" y="0"/>
                </a:moveTo>
                <a:lnTo>
                  <a:pt x="0" y="6753352"/>
                </a:lnTo>
                <a:lnTo>
                  <a:pt x="200571" y="6753352"/>
                </a:lnTo>
                <a:lnTo>
                  <a:pt x="200571" y="6734251"/>
                </a:lnTo>
                <a:lnTo>
                  <a:pt x="19088" y="6734251"/>
                </a:lnTo>
                <a:lnTo>
                  <a:pt x="19088" y="19100"/>
                </a:lnTo>
                <a:lnTo>
                  <a:pt x="10107739" y="19100"/>
                </a:lnTo>
                <a:lnTo>
                  <a:pt x="10107764" y="3416"/>
                </a:lnTo>
                <a:lnTo>
                  <a:pt x="0" y="0"/>
                </a:lnTo>
                <a:close/>
              </a:path>
              <a:path w="10107930" h="6753859">
                <a:moveTo>
                  <a:pt x="10107739" y="19100"/>
                </a:moveTo>
                <a:lnTo>
                  <a:pt x="19088" y="19100"/>
                </a:lnTo>
                <a:lnTo>
                  <a:pt x="10088638" y="22504"/>
                </a:lnTo>
                <a:lnTo>
                  <a:pt x="10077754" y="6713524"/>
                </a:lnTo>
                <a:lnTo>
                  <a:pt x="9898570" y="6713524"/>
                </a:lnTo>
                <a:lnTo>
                  <a:pt x="9898570" y="6732625"/>
                </a:lnTo>
                <a:lnTo>
                  <a:pt x="10096817" y="6732625"/>
                </a:lnTo>
                <a:lnTo>
                  <a:pt x="10107739" y="1910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811792" y="7091221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88541" y="7072125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455587" y="7084942"/>
            <a:ext cx="66408" cy="67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134600" y="7053117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93357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6" y="8914"/>
                </a:lnTo>
                <a:lnTo>
                  <a:pt x="32897" y="33224"/>
                </a:lnTo>
                <a:lnTo>
                  <a:pt x="8827" y="69281"/>
                </a:lnTo>
                <a:lnTo>
                  <a:pt x="0" y="113436"/>
                </a:lnTo>
                <a:lnTo>
                  <a:pt x="8827" y="157590"/>
                </a:lnTo>
                <a:lnTo>
                  <a:pt x="32897" y="193648"/>
                </a:lnTo>
                <a:lnTo>
                  <a:pt x="68596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55344" y="7077176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5" h="102870">
                <a:moveTo>
                  <a:pt x="79057" y="0"/>
                </a:moveTo>
                <a:lnTo>
                  <a:pt x="21589" y="0"/>
                </a:lnTo>
                <a:lnTo>
                  <a:pt x="13190" y="1677"/>
                </a:lnTo>
                <a:lnTo>
                  <a:pt x="6327" y="6248"/>
                </a:lnTo>
                <a:lnTo>
                  <a:pt x="1698" y="13019"/>
                </a:lnTo>
                <a:lnTo>
                  <a:pt x="0" y="21297"/>
                </a:lnTo>
                <a:lnTo>
                  <a:pt x="0" y="81089"/>
                </a:lnTo>
                <a:lnTo>
                  <a:pt x="1698" y="89375"/>
                </a:lnTo>
                <a:lnTo>
                  <a:pt x="6327" y="96150"/>
                </a:lnTo>
                <a:lnTo>
                  <a:pt x="13190" y="100722"/>
                </a:lnTo>
                <a:lnTo>
                  <a:pt x="21589" y="102400"/>
                </a:lnTo>
                <a:lnTo>
                  <a:pt x="79057" y="102400"/>
                </a:lnTo>
                <a:lnTo>
                  <a:pt x="87451" y="100722"/>
                </a:lnTo>
                <a:lnTo>
                  <a:pt x="94314" y="96150"/>
                </a:lnTo>
                <a:lnTo>
                  <a:pt x="96050" y="93611"/>
                </a:lnTo>
                <a:lnTo>
                  <a:pt x="14477" y="93611"/>
                </a:lnTo>
                <a:lnTo>
                  <a:pt x="8686" y="87998"/>
                </a:lnTo>
                <a:lnTo>
                  <a:pt x="8686" y="14389"/>
                </a:lnTo>
                <a:lnTo>
                  <a:pt x="14477" y="8788"/>
                </a:lnTo>
                <a:lnTo>
                  <a:pt x="96052" y="8788"/>
                </a:lnTo>
                <a:lnTo>
                  <a:pt x="94314" y="6248"/>
                </a:lnTo>
                <a:lnTo>
                  <a:pt x="87451" y="1677"/>
                </a:lnTo>
                <a:lnTo>
                  <a:pt x="79057" y="0"/>
                </a:lnTo>
                <a:close/>
              </a:path>
              <a:path w="100965" h="102870">
                <a:moveTo>
                  <a:pt x="96052" y="8788"/>
                </a:moveTo>
                <a:lnTo>
                  <a:pt x="86169" y="8788"/>
                </a:lnTo>
                <a:lnTo>
                  <a:pt x="91960" y="14389"/>
                </a:lnTo>
                <a:lnTo>
                  <a:pt x="91960" y="87998"/>
                </a:lnTo>
                <a:lnTo>
                  <a:pt x="86169" y="93611"/>
                </a:lnTo>
                <a:lnTo>
                  <a:pt x="96050" y="93611"/>
                </a:lnTo>
                <a:lnTo>
                  <a:pt x="98947" y="89375"/>
                </a:lnTo>
                <a:lnTo>
                  <a:pt x="100647" y="81089"/>
                </a:lnTo>
                <a:lnTo>
                  <a:pt x="100647" y="21297"/>
                </a:lnTo>
                <a:lnTo>
                  <a:pt x="98947" y="13019"/>
                </a:lnTo>
                <a:lnTo>
                  <a:pt x="96052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79351" y="7101792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40">
                <a:moveTo>
                  <a:pt x="26314" y="0"/>
                </a:moveTo>
                <a:lnTo>
                  <a:pt x="16084" y="2092"/>
                </a:lnTo>
                <a:lnTo>
                  <a:pt x="7718" y="7794"/>
                </a:lnTo>
                <a:lnTo>
                  <a:pt x="2072" y="16244"/>
                </a:lnTo>
                <a:lnTo>
                  <a:pt x="0" y="26581"/>
                </a:lnTo>
                <a:lnTo>
                  <a:pt x="2072" y="36917"/>
                </a:lnTo>
                <a:lnTo>
                  <a:pt x="7718" y="45367"/>
                </a:lnTo>
                <a:lnTo>
                  <a:pt x="16084" y="51069"/>
                </a:lnTo>
                <a:lnTo>
                  <a:pt x="26314" y="53162"/>
                </a:lnTo>
                <a:lnTo>
                  <a:pt x="36550" y="51069"/>
                </a:lnTo>
                <a:lnTo>
                  <a:pt x="44915" y="45367"/>
                </a:lnTo>
                <a:lnTo>
                  <a:pt x="45578" y="44373"/>
                </a:lnTo>
                <a:lnTo>
                  <a:pt x="16598" y="44373"/>
                </a:lnTo>
                <a:lnTo>
                  <a:pt x="8686" y="36398"/>
                </a:lnTo>
                <a:lnTo>
                  <a:pt x="8686" y="16763"/>
                </a:lnTo>
                <a:lnTo>
                  <a:pt x="16598" y="8788"/>
                </a:lnTo>
                <a:lnTo>
                  <a:pt x="45578" y="8788"/>
                </a:lnTo>
                <a:lnTo>
                  <a:pt x="44915" y="7794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53340">
                <a:moveTo>
                  <a:pt x="45578" y="8788"/>
                </a:moveTo>
                <a:lnTo>
                  <a:pt x="36029" y="8788"/>
                </a:lnTo>
                <a:lnTo>
                  <a:pt x="43942" y="16763"/>
                </a:lnTo>
                <a:lnTo>
                  <a:pt x="43942" y="36398"/>
                </a:lnTo>
                <a:lnTo>
                  <a:pt x="36029" y="44373"/>
                </a:lnTo>
                <a:lnTo>
                  <a:pt x="45578" y="44373"/>
                </a:lnTo>
                <a:lnTo>
                  <a:pt x="50558" y="36917"/>
                </a:lnTo>
                <a:lnTo>
                  <a:pt x="52628" y="26581"/>
                </a:lnTo>
                <a:lnTo>
                  <a:pt x="50558" y="16244"/>
                </a:lnTo>
                <a:lnTo>
                  <a:pt x="45578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27757" y="709423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3"/>
                </a:lnTo>
                <a:lnTo>
                  <a:pt x="0" y="9651"/>
                </a:lnTo>
                <a:lnTo>
                  <a:pt x="2755" y="12445"/>
                </a:lnTo>
                <a:lnTo>
                  <a:pt x="9550" y="12445"/>
                </a:lnTo>
                <a:lnTo>
                  <a:pt x="12306" y="9651"/>
                </a:lnTo>
                <a:lnTo>
                  <a:pt x="12306" y="2793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82925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60093" y="7061496"/>
            <a:ext cx="70485" cy="133985"/>
          </a:xfrm>
          <a:custGeom>
            <a:avLst/>
            <a:gdLst/>
            <a:ahLst/>
            <a:cxnLst/>
            <a:rect l="l" t="t" r="r" b="b"/>
            <a:pathLst>
              <a:path w="70484" h="133984">
                <a:moveTo>
                  <a:pt x="42303" y="66878"/>
                </a:moveTo>
                <a:lnTo>
                  <a:pt x="13703" y="66878"/>
                </a:lnTo>
                <a:lnTo>
                  <a:pt x="13703" y="133756"/>
                </a:lnTo>
                <a:lnTo>
                  <a:pt x="42303" y="133756"/>
                </a:lnTo>
                <a:lnTo>
                  <a:pt x="42303" y="66878"/>
                </a:lnTo>
                <a:close/>
              </a:path>
              <a:path w="70484" h="133984">
                <a:moveTo>
                  <a:pt x="70269" y="0"/>
                </a:moveTo>
                <a:lnTo>
                  <a:pt x="38417" y="0"/>
                </a:lnTo>
                <a:lnTo>
                  <a:pt x="24392" y="4175"/>
                </a:lnTo>
                <a:lnTo>
                  <a:pt x="17025" y="13360"/>
                </a:lnTo>
                <a:lnTo>
                  <a:pt x="14176" y="22545"/>
                </a:lnTo>
                <a:lnTo>
                  <a:pt x="13703" y="26720"/>
                </a:lnTo>
                <a:lnTo>
                  <a:pt x="13703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60" y="66878"/>
                </a:lnTo>
                <a:lnTo>
                  <a:pt x="70237" y="44780"/>
                </a:lnTo>
                <a:lnTo>
                  <a:pt x="42303" y="44780"/>
                </a:lnTo>
                <a:lnTo>
                  <a:pt x="42303" y="22631"/>
                </a:lnTo>
                <a:lnTo>
                  <a:pt x="70269" y="22631"/>
                </a:lnTo>
                <a:lnTo>
                  <a:pt x="70269" y="0"/>
                </a:lnTo>
                <a:close/>
              </a:path>
              <a:path w="70484" h="133984">
                <a:moveTo>
                  <a:pt x="70269" y="44589"/>
                </a:moveTo>
                <a:lnTo>
                  <a:pt x="42303" y="44780"/>
                </a:lnTo>
                <a:lnTo>
                  <a:pt x="70237" y="44780"/>
                </a:lnTo>
                <a:lnTo>
                  <a:pt x="70269" y="44589"/>
                </a:lnTo>
                <a:close/>
              </a:path>
              <a:path w="70484" h="133984">
                <a:moveTo>
                  <a:pt x="70269" y="22631"/>
                </a:moveTo>
                <a:lnTo>
                  <a:pt x="42303" y="22631"/>
                </a:lnTo>
                <a:lnTo>
                  <a:pt x="49034" y="23825"/>
                </a:lnTo>
                <a:lnTo>
                  <a:pt x="70269" y="23825"/>
                </a:lnTo>
                <a:lnTo>
                  <a:pt x="70269" y="22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05979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323733" y="7018585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94538" y="0"/>
                </a:moveTo>
                <a:lnTo>
                  <a:pt x="64299" y="4525"/>
                </a:lnTo>
                <a:lnTo>
                  <a:pt x="37577" y="17210"/>
                </a:lnTo>
                <a:lnTo>
                  <a:pt x="15702" y="36717"/>
                </a:lnTo>
                <a:lnTo>
                  <a:pt x="0" y="61709"/>
                </a:lnTo>
                <a:lnTo>
                  <a:pt x="15702" y="86694"/>
                </a:lnTo>
                <a:lnTo>
                  <a:pt x="37577" y="106197"/>
                </a:lnTo>
                <a:lnTo>
                  <a:pt x="64299" y="118880"/>
                </a:lnTo>
                <a:lnTo>
                  <a:pt x="94538" y="123405"/>
                </a:lnTo>
                <a:lnTo>
                  <a:pt x="124778" y="118880"/>
                </a:lnTo>
                <a:lnTo>
                  <a:pt x="151501" y="106197"/>
                </a:lnTo>
                <a:lnTo>
                  <a:pt x="173380" y="86694"/>
                </a:lnTo>
                <a:lnTo>
                  <a:pt x="189090" y="61709"/>
                </a:lnTo>
                <a:lnTo>
                  <a:pt x="173380" y="36717"/>
                </a:lnTo>
                <a:lnTo>
                  <a:pt x="151501" y="17210"/>
                </a:lnTo>
                <a:lnTo>
                  <a:pt x="124778" y="4525"/>
                </a:lnTo>
                <a:lnTo>
                  <a:pt x="94538" y="0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00702" y="7018585"/>
            <a:ext cx="189230" cy="123189"/>
          </a:xfrm>
          <a:custGeom>
            <a:avLst/>
            <a:gdLst/>
            <a:ahLst/>
            <a:cxnLst/>
            <a:rect l="l" t="t" r="r" b="b"/>
            <a:pathLst>
              <a:path w="189230" h="123190">
                <a:moveTo>
                  <a:pt x="172213" y="87502"/>
                </a:moveTo>
                <a:lnTo>
                  <a:pt x="129654" y="87502"/>
                </a:lnTo>
                <a:lnTo>
                  <a:pt x="125945" y="109791"/>
                </a:lnTo>
                <a:lnTo>
                  <a:pt x="101688" y="109791"/>
                </a:lnTo>
                <a:lnTo>
                  <a:pt x="101688" y="123164"/>
                </a:lnTo>
                <a:lnTo>
                  <a:pt x="129647" y="117248"/>
                </a:lnTo>
                <a:lnTo>
                  <a:pt x="154276" y="104286"/>
                </a:lnTo>
                <a:lnTo>
                  <a:pt x="172213" y="87502"/>
                </a:lnTo>
                <a:close/>
              </a:path>
              <a:path w="189230" h="123190">
                <a:moveTo>
                  <a:pt x="94551" y="0"/>
                </a:moveTo>
                <a:lnTo>
                  <a:pt x="64311" y="4525"/>
                </a:lnTo>
                <a:lnTo>
                  <a:pt x="37588" y="17210"/>
                </a:lnTo>
                <a:lnTo>
                  <a:pt x="15709" y="36717"/>
                </a:lnTo>
                <a:lnTo>
                  <a:pt x="0" y="61709"/>
                </a:lnTo>
                <a:lnTo>
                  <a:pt x="12484" y="82681"/>
                </a:lnTo>
                <a:lnTo>
                  <a:pt x="29325" y="100082"/>
                </a:lnTo>
                <a:lnTo>
                  <a:pt x="49779" y="113158"/>
                </a:lnTo>
                <a:lnTo>
                  <a:pt x="73101" y="121157"/>
                </a:lnTo>
                <a:lnTo>
                  <a:pt x="73101" y="109791"/>
                </a:lnTo>
                <a:lnTo>
                  <a:pt x="59397" y="109791"/>
                </a:lnTo>
                <a:lnTo>
                  <a:pt x="59397" y="88010"/>
                </a:lnTo>
                <a:lnTo>
                  <a:pt x="73101" y="87909"/>
                </a:lnTo>
                <a:lnTo>
                  <a:pt x="73208" y="67373"/>
                </a:lnTo>
                <a:lnTo>
                  <a:pt x="73837" y="54180"/>
                </a:lnTo>
                <a:lnTo>
                  <a:pt x="76657" y="46251"/>
                </a:lnTo>
                <a:lnTo>
                  <a:pt x="83877" y="43330"/>
                </a:lnTo>
                <a:lnTo>
                  <a:pt x="97815" y="42913"/>
                </a:lnTo>
                <a:lnTo>
                  <a:pt x="177281" y="42913"/>
                </a:lnTo>
                <a:lnTo>
                  <a:pt x="173388" y="36717"/>
                </a:lnTo>
                <a:lnTo>
                  <a:pt x="151512" y="17210"/>
                </a:lnTo>
                <a:lnTo>
                  <a:pt x="124791" y="4525"/>
                </a:lnTo>
                <a:lnTo>
                  <a:pt x="94551" y="0"/>
                </a:lnTo>
                <a:close/>
              </a:path>
              <a:path w="189230" h="123190">
                <a:moveTo>
                  <a:pt x="108077" y="66674"/>
                </a:moveTo>
                <a:lnTo>
                  <a:pt x="105702" y="66674"/>
                </a:lnTo>
                <a:lnTo>
                  <a:pt x="101688" y="67373"/>
                </a:lnTo>
                <a:lnTo>
                  <a:pt x="101688" y="87693"/>
                </a:lnTo>
                <a:lnTo>
                  <a:pt x="172213" y="87502"/>
                </a:lnTo>
                <a:lnTo>
                  <a:pt x="174462" y="85399"/>
                </a:lnTo>
                <a:lnTo>
                  <a:pt x="185984" y="66738"/>
                </a:lnTo>
                <a:lnTo>
                  <a:pt x="108432" y="66738"/>
                </a:lnTo>
                <a:lnTo>
                  <a:pt x="108077" y="66674"/>
                </a:lnTo>
                <a:close/>
              </a:path>
              <a:path w="189230" h="123190">
                <a:moveTo>
                  <a:pt x="177281" y="42913"/>
                </a:moveTo>
                <a:lnTo>
                  <a:pt x="129654" y="42913"/>
                </a:lnTo>
                <a:lnTo>
                  <a:pt x="129654" y="66738"/>
                </a:lnTo>
                <a:lnTo>
                  <a:pt x="185984" y="66738"/>
                </a:lnTo>
                <a:lnTo>
                  <a:pt x="189090" y="61709"/>
                </a:lnTo>
                <a:lnTo>
                  <a:pt x="177281" y="4291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60102" y="7061499"/>
            <a:ext cx="70485" cy="80645"/>
          </a:xfrm>
          <a:custGeom>
            <a:avLst/>
            <a:gdLst/>
            <a:ahLst/>
            <a:cxnLst/>
            <a:rect l="l" t="t" r="r" b="b"/>
            <a:pathLst>
              <a:path w="70484" h="80645">
                <a:moveTo>
                  <a:pt x="42290" y="66878"/>
                </a:moveTo>
                <a:lnTo>
                  <a:pt x="13690" y="66878"/>
                </a:lnTo>
                <a:lnTo>
                  <a:pt x="13690" y="78244"/>
                </a:lnTo>
                <a:lnTo>
                  <a:pt x="20624" y="79717"/>
                </a:lnTo>
                <a:lnTo>
                  <a:pt x="27787" y="80492"/>
                </a:lnTo>
                <a:lnTo>
                  <a:pt x="37553" y="80492"/>
                </a:lnTo>
                <a:lnTo>
                  <a:pt x="39941" y="80403"/>
                </a:lnTo>
                <a:lnTo>
                  <a:pt x="42290" y="80251"/>
                </a:lnTo>
                <a:lnTo>
                  <a:pt x="42290" y="66878"/>
                </a:lnTo>
                <a:close/>
              </a:path>
              <a:path w="70484" h="80645">
                <a:moveTo>
                  <a:pt x="70256" y="0"/>
                </a:moveTo>
                <a:lnTo>
                  <a:pt x="38404" y="0"/>
                </a:lnTo>
                <a:lnTo>
                  <a:pt x="24384" y="4173"/>
                </a:lnTo>
                <a:lnTo>
                  <a:pt x="17017" y="13354"/>
                </a:lnTo>
                <a:lnTo>
                  <a:pt x="14166" y="22534"/>
                </a:lnTo>
                <a:lnTo>
                  <a:pt x="13690" y="26708"/>
                </a:lnTo>
                <a:lnTo>
                  <a:pt x="13690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47" y="66878"/>
                </a:lnTo>
                <a:lnTo>
                  <a:pt x="70222" y="44780"/>
                </a:lnTo>
                <a:lnTo>
                  <a:pt x="42290" y="44780"/>
                </a:lnTo>
                <a:lnTo>
                  <a:pt x="42290" y="24460"/>
                </a:lnTo>
                <a:lnTo>
                  <a:pt x="46304" y="23761"/>
                </a:lnTo>
                <a:lnTo>
                  <a:pt x="70256" y="23761"/>
                </a:lnTo>
                <a:lnTo>
                  <a:pt x="70256" y="0"/>
                </a:lnTo>
                <a:close/>
              </a:path>
              <a:path w="70484" h="80645">
                <a:moveTo>
                  <a:pt x="70256" y="44576"/>
                </a:moveTo>
                <a:lnTo>
                  <a:pt x="42290" y="44780"/>
                </a:lnTo>
                <a:lnTo>
                  <a:pt x="70222" y="44780"/>
                </a:lnTo>
                <a:lnTo>
                  <a:pt x="70256" y="44576"/>
                </a:lnTo>
                <a:close/>
              </a:path>
              <a:path w="70484" h="80645">
                <a:moveTo>
                  <a:pt x="70256" y="23761"/>
                </a:moveTo>
                <a:lnTo>
                  <a:pt x="48679" y="23761"/>
                </a:lnTo>
                <a:lnTo>
                  <a:pt x="49034" y="23825"/>
                </a:lnTo>
                <a:lnTo>
                  <a:pt x="70256" y="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11101" y="7018587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104279" y="91986"/>
                </a:moveTo>
                <a:lnTo>
                  <a:pt x="84848" y="91986"/>
                </a:lnTo>
                <a:lnTo>
                  <a:pt x="76936" y="99961"/>
                </a:lnTo>
                <a:lnTo>
                  <a:pt x="76936" y="114858"/>
                </a:lnTo>
                <a:lnTo>
                  <a:pt x="79057" y="119456"/>
                </a:lnTo>
                <a:lnTo>
                  <a:pt x="82448" y="122694"/>
                </a:lnTo>
                <a:lnTo>
                  <a:pt x="86410" y="123164"/>
                </a:lnTo>
                <a:lnTo>
                  <a:pt x="90449" y="123405"/>
                </a:lnTo>
                <a:lnTo>
                  <a:pt x="98653" y="123405"/>
                </a:lnTo>
                <a:lnTo>
                  <a:pt x="102704" y="123164"/>
                </a:lnTo>
                <a:lnTo>
                  <a:pt x="106692" y="122694"/>
                </a:lnTo>
                <a:lnTo>
                  <a:pt x="110070" y="119443"/>
                </a:lnTo>
                <a:lnTo>
                  <a:pt x="112191" y="114858"/>
                </a:lnTo>
                <a:lnTo>
                  <a:pt x="112191" y="99961"/>
                </a:lnTo>
                <a:lnTo>
                  <a:pt x="104279" y="91986"/>
                </a:lnTo>
                <a:close/>
              </a:path>
              <a:path w="189230" h="123825">
                <a:moveTo>
                  <a:pt x="130416" y="67373"/>
                </a:moveTo>
                <a:lnTo>
                  <a:pt x="58712" y="67373"/>
                </a:lnTo>
                <a:lnTo>
                  <a:pt x="52933" y="72986"/>
                </a:lnTo>
                <a:lnTo>
                  <a:pt x="52933" y="114630"/>
                </a:lnTo>
                <a:lnTo>
                  <a:pt x="58546" y="117119"/>
                </a:lnTo>
                <a:lnTo>
                  <a:pt x="64427" y="119113"/>
                </a:lnTo>
                <a:lnTo>
                  <a:pt x="70523" y="120573"/>
                </a:lnTo>
                <a:lnTo>
                  <a:pt x="69062" y="117271"/>
                </a:lnTo>
                <a:lnTo>
                  <a:pt x="68249" y="113626"/>
                </a:lnTo>
                <a:lnTo>
                  <a:pt x="68249" y="109778"/>
                </a:lnTo>
                <a:lnTo>
                  <a:pt x="70321" y="99449"/>
                </a:lnTo>
                <a:lnTo>
                  <a:pt x="75968" y="91003"/>
                </a:lnTo>
                <a:lnTo>
                  <a:pt x="84333" y="85302"/>
                </a:lnTo>
                <a:lnTo>
                  <a:pt x="94564" y="83210"/>
                </a:lnTo>
                <a:lnTo>
                  <a:pt x="116662" y="83210"/>
                </a:lnTo>
                <a:lnTo>
                  <a:pt x="116662" y="78447"/>
                </a:lnTo>
                <a:lnTo>
                  <a:pt x="119405" y="75653"/>
                </a:lnTo>
                <a:lnTo>
                  <a:pt x="136194" y="75653"/>
                </a:lnTo>
                <a:lnTo>
                  <a:pt x="136194" y="72986"/>
                </a:lnTo>
                <a:lnTo>
                  <a:pt x="130416" y="67373"/>
                </a:lnTo>
                <a:close/>
              </a:path>
              <a:path w="189230" h="123825">
                <a:moveTo>
                  <a:pt x="116662" y="83210"/>
                </a:moveTo>
                <a:lnTo>
                  <a:pt x="94564" y="83210"/>
                </a:lnTo>
                <a:lnTo>
                  <a:pt x="104804" y="85305"/>
                </a:lnTo>
                <a:lnTo>
                  <a:pt x="113164" y="91003"/>
                </a:lnTo>
                <a:lnTo>
                  <a:pt x="118808" y="99449"/>
                </a:lnTo>
                <a:lnTo>
                  <a:pt x="120878" y="109778"/>
                </a:lnTo>
                <a:lnTo>
                  <a:pt x="120875" y="113626"/>
                </a:lnTo>
                <a:lnTo>
                  <a:pt x="120065" y="117271"/>
                </a:lnTo>
                <a:lnTo>
                  <a:pt x="118617" y="120561"/>
                </a:lnTo>
                <a:lnTo>
                  <a:pt x="124701" y="119100"/>
                </a:lnTo>
                <a:lnTo>
                  <a:pt x="130581" y="117094"/>
                </a:lnTo>
                <a:lnTo>
                  <a:pt x="136137" y="114630"/>
                </a:lnTo>
                <a:lnTo>
                  <a:pt x="136194" y="88087"/>
                </a:lnTo>
                <a:lnTo>
                  <a:pt x="119405" y="88087"/>
                </a:lnTo>
                <a:lnTo>
                  <a:pt x="116662" y="85305"/>
                </a:lnTo>
                <a:lnTo>
                  <a:pt x="116662" y="83210"/>
                </a:lnTo>
                <a:close/>
              </a:path>
              <a:path w="189230" h="123825">
                <a:moveTo>
                  <a:pt x="94538" y="0"/>
                </a:moveTo>
                <a:lnTo>
                  <a:pt x="64304" y="4525"/>
                </a:lnTo>
                <a:lnTo>
                  <a:pt x="37582" y="17210"/>
                </a:lnTo>
                <a:lnTo>
                  <a:pt x="15703" y="36717"/>
                </a:lnTo>
                <a:lnTo>
                  <a:pt x="0" y="61709"/>
                </a:lnTo>
                <a:lnTo>
                  <a:pt x="8056" y="76446"/>
                </a:lnTo>
                <a:lnTo>
                  <a:pt x="18273" y="89614"/>
                </a:lnTo>
                <a:lnTo>
                  <a:pt x="30412" y="100967"/>
                </a:lnTo>
                <a:lnTo>
                  <a:pt x="44234" y="110261"/>
                </a:lnTo>
                <a:lnTo>
                  <a:pt x="44234" y="79895"/>
                </a:lnTo>
                <a:lnTo>
                  <a:pt x="45934" y="71611"/>
                </a:lnTo>
                <a:lnTo>
                  <a:pt x="50566" y="64841"/>
                </a:lnTo>
                <a:lnTo>
                  <a:pt x="57430" y="60273"/>
                </a:lnTo>
                <a:lnTo>
                  <a:pt x="65824" y="58597"/>
                </a:lnTo>
                <a:lnTo>
                  <a:pt x="187135" y="58597"/>
                </a:lnTo>
                <a:lnTo>
                  <a:pt x="173386" y="36717"/>
                </a:lnTo>
                <a:lnTo>
                  <a:pt x="151506" y="17210"/>
                </a:lnTo>
                <a:lnTo>
                  <a:pt x="124780" y="4525"/>
                </a:lnTo>
                <a:lnTo>
                  <a:pt x="94538" y="0"/>
                </a:lnTo>
                <a:close/>
              </a:path>
              <a:path w="189230" h="123825">
                <a:moveTo>
                  <a:pt x="187135" y="58597"/>
                </a:moveTo>
                <a:lnTo>
                  <a:pt x="123304" y="58597"/>
                </a:lnTo>
                <a:lnTo>
                  <a:pt x="131698" y="60273"/>
                </a:lnTo>
                <a:lnTo>
                  <a:pt x="138561" y="64841"/>
                </a:lnTo>
                <a:lnTo>
                  <a:pt x="143194" y="71611"/>
                </a:lnTo>
                <a:lnTo>
                  <a:pt x="144894" y="79895"/>
                </a:lnTo>
                <a:lnTo>
                  <a:pt x="144894" y="110236"/>
                </a:lnTo>
                <a:lnTo>
                  <a:pt x="158700" y="100944"/>
                </a:lnTo>
                <a:lnTo>
                  <a:pt x="170830" y="89596"/>
                </a:lnTo>
                <a:lnTo>
                  <a:pt x="181041" y="76437"/>
                </a:lnTo>
                <a:lnTo>
                  <a:pt x="189090" y="61709"/>
                </a:lnTo>
                <a:lnTo>
                  <a:pt x="187135" y="58597"/>
                </a:lnTo>
                <a:close/>
              </a:path>
              <a:path w="189230" h="123825">
                <a:moveTo>
                  <a:pt x="136194" y="75653"/>
                </a:moveTo>
                <a:lnTo>
                  <a:pt x="126199" y="75653"/>
                </a:lnTo>
                <a:lnTo>
                  <a:pt x="128955" y="78447"/>
                </a:lnTo>
                <a:lnTo>
                  <a:pt x="128955" y="85305"/>
                </a:lnTo>
                <a:lnTo>
                  <a:pt x="126199" y="88087"/>
                </a:lnTo>
                <a:lnTo>
                  <a:pt x="136194" y="88087"/>
                </a:lnTo>
                <a:lnTo>
                  <a:pt x="136194" y="7565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55344" y="7077182"/>
            <a:ext cx="100965" cy="56515"/>
          </a:xfrm>
          <a:custGeom>
            <a:avLst/>
            <a:gdLst/>
            <a:ahLst/>
            <a:cxnLst/>
            <a:rect l="l" t="t" r="r" b="b"/>
            <a:pathLst>
              <a:path w="100965" h="56515">
                <a:moveTo>
                  <a:pt x="79057" y="0"/>
                </a:moveTo>
                <a:lnTo>
                  <a:pt x="21589" y="0"/>
                </a:lnTo>
                <a:lnTo>
                  <a:pt x="13190" y="1675"/>
                </a:lnTo>
                <a:lnTo>
                  <a:pt x="6327" y="6243"/>
                </a:lnTo>
                <a:lnTo>
                  <a:pt x="1698" y="13014"/>
                </a:lnTo>
                <a:lnTo>
                  <a:pt x="0" y="21297"/>
                </a:lnTo>
                <a:lnTo>
                  <a:pt x="0" y="51676"/>
                </a:lnTo>
                <a:lnTo>
                  <a:pt x="2819" y="53251"/>
                </a:lnTo>
                <a:lnTo>
                  <a:pt x="5714" y="54711"/>
                </a:lnTo>
                <a:lnTo>
                  <a:pt x="8686" y="56032"/>
                </a:lnTo>
                <a:lnTo>
                  <a:pt x="8686" y="14389"/>
                </a:lnTo>
                <a:lnTo>
                  <a:pt x="14477" y="8775"/>
                </a:lnTo>
                <a:lnTo>
                  <a:pt x="96047" y="8775"/>
                </a:lnTo>
                <a:lnTo>
                  <a:pt x="94314" y="6243"/>
                </a:lnTo>
                <a:lnTo>
                  <a:pt x="87451" y="1675"/>
                </a:lnTo>
                <a:lnTo>
                  <a:pt x="79057" y="0"/>
                </a:lnTo>
                <a:close/>
              </a:path>
              <a:path w="100965" h="56515">
                <a:moveTo>
                  <a:pt x="96047" y="8775"/>
                </a:moveTo>
                <a:lnTo>
                  <a:pt x="86169" y="8775"/>
                </a:lnTo>
                <a:lnTo>
                  <a:pt x="91960" y="14389"/>
                </a:lnTo>
                <a:lnTo>
                  <a:pt x="91960" y="56007"/>
                </a:lnTo>
                <a:lnTo>
                  <a:pt x="94932" y="54686"/>
                </a:lnTo>
                <a:lnTo>
                  <a:pt x="97828" y="53238"/>
                </a:lnTo>
                <a:lnTo>
                  <a:pt x="100602" y="51676"/>
                </a:lnTo>
                <a:lnTo>
                  <a:pt x="100647" y="21297"/>
                </a:lnTo>
                <a:lnTo>
                  <a:pt x="98947" y="13014"/>
                </a:lnTo>
                <a:lnTo>
                  <a:pt x="96047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079351" y="7101796"/>
            <a:ext cx="52705" cy="40005"/>
          </a:xfrm>
          <a:custGeom>
            <a:avLst/>
            <a:gdLst/>
            <a:ahLst/>
            <a:cxnLst/>
            <a:rect l="l" t="t" r="r" b="b"/>
            <a:pathLst>
              <a:path w="52705" h="40004">
                <a:moveTo>
                  <a:pt x="26314" y="0"/>
                </a:moveTo>
                <a:lnTo>
                  <a:pt x="16084" y="2092"/>
                </a:lnTo>
                <a:lnTo>
                  <a:pt x="7718" y="7793"/>
                </a:lnTo>
                <a:lnTo>
                  <a:pt x="2072" y="16239"/>
                </a:lnTo>
                <a:lnTo>
                  <a:pt x="0" y="26568"/>
                </a:lnTo>
                <a:lnTo>
                  <a:pt x="0" y="30416"/>
                </a:lnTo>
                <a:lnTo>
                  <a:pt x="14198" y="39484"/>
                </a:lnTo>
                <a:lnTo>
                  <a:pt x="10801" y="36233"/>
                </a:lnTo>
                <a:lnTo>
                  <a:pt x="8686" y="31648"/>
                </a:lnTo>
                <a:lnTo>
                  <a:pt x="8686" y="16763"/>
                </a:lnTo>
                <a:lnTo>
                  <a:pt x="16598" y="8775"/>
                </a:lnTo>
                <a:lnTo>
                  <a:pt x="45571" y="8775"/>
                </a:lnTo>
                <a:lnTo>
                  <a:pt x="44915" y="7793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40004">
                <a:moveTo>
                  <a:pt x="45571" y="8775"/>
                </a:moveTo>
                <a:lnTo>
                  <a:pt x="36029" y="8775"/>
                </a:lnTo>
                <a:lnTo>
                  <a:pt x="43942" y="16763"/>
                </a:lnTo>
                <a:lnTo>
                  <a:pt x="43942" y="31648"/>
                </a:lnTo>
                <a:lnTo>
                  <a:pt x="41807" y="36245"/>
                </a:lnTo>
                <a:lnTo>
                  <a:pt x="38442" y="39484"/>
                </a:lnTo>
                <a:lnTo>
                  <a:pt x="42494" y="39001"/>
                </a:lnTo>
                <a:lnTo>
                  <a:pt x="46469" y="38290"/>
                </a:lnTo>
                <a:lnTo>
                  <a:pt x="50368" y="37350"/>
                </a:lnTo>
                <a:lnTo>
                  <a:pt x="51816" y="34061"/>
                </a:lnTo>
                <a:lnTo>
                  <a:pt x="52628" y="30416"/>
                </a:lnTo>
                <a:lnTo>
                  <a:pt x="52628" y="26568"/>
                </a:lnTo>
                <a:lnTo>
                  <a:pt x="50558" y="16239"/>
                </a:lnTo>
                <a:lnTo>
                  <a:pt x="45571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27752" y="709424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4"/>
                </a:lnTo>
                <a:lnTo>
                  <a:pt x="0" y="9652"/>
                </a:lnTo>
                <a:lnTo>
                  <a:pt x="2755" y="12433"/>
                </a:lnTo>
                <a:lnTo>
                  <a:pt x="9550" y="12433"/>
                </a:lnTo>
                <a:lnTo>
                  <a:pt x="12306" y="9652"/>
                </a:lnTo>
                <a:lnTo>
                  <a:pt x="12306" y="2794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363065" y="7082059"/>
            <a:ext cx="110489" cy="93980"/>
          </a:xfrm>
          <a:custGeom>
            <a:avLst/>
            <a:gdLst/>
            <a:ahLst/>
            <a:cxnLst/>
            <a:rect l="l" t="t" r="r" b="b"/>
            <a:pathLst>
              <a:path w="110490" h="93979">
                <a:moveTo>
                  <a:pt x="0" y="81114"/>
                </a:moveTo>
                <a:lnTo>
                  <a:pt x="12006" y="89635"/>
                </a:lnTo>
                <a:lnTo>
                  <a:pt x="20943" y="93413"/>
                </a:lnTo>
                <a:lnTo>
                  <a:pt x="31255" y="93293"/>
                </a:lnTo>
                <a:lnTo>
                  <a:pt x="66208" y="82486"/>
                </a:lnTo>
                <a:lnTo>
                  <a:pt x="11221" y="82486"/>
                </a:lnTo>
                <a:lnTo>
                  <a:pt x="0" y="81114"/>
                </a:lnTo>
                <a:close/>
              </a:path>
              <a:path w="110490" h="93979">
                <a:moveTo>
                  <a:pt x="12585" y="56235"/>
                </a:moveTo>
                <a:lnTo>
                  <a:pt x="15702" y="64839"/>
                </a:lnTo>
                <a:lnTo>
                  <a:pt x="18945" y="69299"/>
                </a:lnTo>
                <a:lnTo>
                  <a:pt x="24297" y="71046"/>
                </a:lnTo>
                <a:lnTo>
                  <a:pt x="33743" y="71513"/>
                </a:lnTo>
                <a:lnTo>
                  <a:pt x="24929" y="78586"/>
                </a:lnTo>
                <a:lnTo>
                  <a:pt x="18476" y="81943"/>
                </a:lnTo>
                <a:lnTo>
                  <a:pt x="11221" y="82486"/>
                </a:lnTo>
                <a:lnTo>
                  <a:pt x="66208" y="82486"/>
                </a:lnTo>
                <a:lnTo>
                  <a:pt x="75045" y="76742"/>
                </a:lnTo>
                <a:lnTo>
                  <a:pt x="84559" y="67368"/>
                </a:lnTo>
                <a:lnTo>
                  <a:pt x="91377" y="56908"/>
                </a:lnTo>
                <a:lnTo>
                  <a:pt x="18478" y="56908"/>
                </a:lnTo>
                <a:lnTo>
                  <a:pt x="12585" y="56235"/>
                </a:lnTo>
                <a:close/>
              </a:path>
              <a:path w="110490" h="93979">
                <a:moveTo>
                  <a:pt x="4698" y="32842"/>
                </a:moveTo>
                <a:lnTo>
                  <a:pt x="4528" y="43308"/>
                </a:lnTo>
                <a:lnTo>
                  <a:pt x="6380" y="49134"/>
                </a:lnTo>
                <a:lnTo>
                  <a:pt x="11973" y="52425"/>
                </a:lnTo>
                <a:lnTo>
                  <a:pt x="23025" y="55283"/>
                </a:lnTo>
                <a:lnTo>
                  <a:pt x="18478" y="56908"/>
                </a:lnTo>
                <a:lnTo>
                  <a:pt x="91377" y="56908"/>
                </a:lnTo>
                <a:lnTo>
                  <a:pt x="91973" y="55994"/>
                </a:lnTo>
                <a:lnTo>
                  <a:pt x="98483" y="35547"/>
                </a:lnTo>
                <a:lnTo>
                  <a:pt x="14998" y="35547"/>
                </a:lnTo>
                <a:lnTo>
                  <a:pt x="6578" y="35001"/>
                </a:lnTo>
                <a:lnTo>
                  <a:pt x="4698" y="32842"/>
                </a:lnTo>
                <a:close/>
              </a:path>
              <a:path w="110490" h="93979">
                <a:moveTo>
                  <a:pt x="7632" y="5130"/>
                </a:moveTo>
                <a:lnTo>
                  <a:pt x="2025" y="15265"/>
                </a:lnTo>
                <a:lnTo>
                  <a:pt x="923" y="21810"/>
                </a:lnTo>
                <a:lnTo>
                  <a:pt x="5018" y="27621"/>
                </a:lnTo>
                <a:lnTo>
                  <a:pt x="14998" y="35547"/>
                </a:lnTo>
                <a:lnTo>
                  <a:pt x="98483" y="35547"/>
                </a:lnTo>
                <a:lnTo>
                  <a:pt x="99061" y="31566"/>
                </a:lnTo>
                <a:lnTo>
                  <a:pt x="99110" y="28651"/>
                </a:lnTo>
                <a:lnTo>
                  <a:pt x="54076" y="28651"/>
                </a:lnTo>
                <a:lnTo>
                  <a:pt x="38977" y="28512"/>
                </a:lnTo>
                <a:lnTo>
                  <a:pt x="29106" y="26015"/>
                </a:lnTo>
                <a:lnTo>
                  <a:pt x="20109" y="18957"/>
                </a:lnTo>
                <a:lnTo>
                  <a:pt x="7632" y="5130"/>
                </a:lnTo>
                <a:close/>
              </a:path>
              <a:path w="110490" h="93979">
                <a:moveTo>
                  <a:pt x="78782" y="0"/>
                </a:moveTo>
                <a:lnTo>
                  <a:pt x="53835" y="23241"/>
                </a:lnTo>
                <a:lnTo>
                  <a:pt x="54076" y="28651"/>
                </a:lnTo>
                <a:lnTo>
                  <a:pt x="99110" y="28651"/>
                </a:lnTo>
                <a:lnTo>
                  <a:pt x="99199" y="23241"/>
                </a:lnTo>
                <a:lnTo>
                  <a:pt x="107759" y="17157"/>
                </a:lnTo>
                <a:lnTo>
                  <a:pt x="108696" y="15265"/>
                </a:lnTo>
                <a:lnTo>
                  <a:pt x="97993" y="15265"/>
                </a:lnTo>
                <a:lnTo>
                  <a:pt x="106425" y="8369"/>
                </a:lnTo>
                <a:lnTo>
                  <a:pt x="106442" y="8229"/>
                </a:lnTo>
                <a:lnTo>
                  <a:pt x="92773" y="8229"/>
                </a:lnTo>
                <a:lnTo>
                  <a:pt x="87976" y="2579"/>
                </a:lnTo>
                <a:lnTo>
                  <a:pt x="84020" y="34"/>
                </a:lnTo>
                <a:lnTo>
                  <a:pt x="78782" y="0"/>
                </a:lnTo>
                <a:close/>
              </a:path>
              <a:path w="110490" h="93979">
                <a:moveTo>
                  <a:pt x="110439" y="11747"/>
                </a:moveTo>
                <a:lnTo>
                  <a:pt x="104952" y="14325"/>
                </a:lnTo>
                <a:lnTo>
                  <a:pt x="97993" y="15265"/>
                </a:lnTo>
                <a:lnTo>
                  <a:pt x="108697" y="15264"/>
                </a:lnTo>
                <a:lnTo>
                  <a:pt x="110439" y="11747"/>
                </a:lnTo>
                <a:close/>
              </a:path>
              <a:path w="110490" h="93979">
                <a:moveTo>
                  <a:pt x="107099" y="2692"/>
                </a:moveTo>
                <a:lnTo>
                  <a:pt x="101333" y="6883"/>
                </a:lnTo>
                <a:lnTo>
                  <a:pt x="92773" y="8229"/>
                </a:lnTo>
                <a:lnTo>
                  <a:pt x="106442" y="8229"/>
                </a:lnTo>
                <a:lnTo>
                  <a:pt x="107099" y="2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611515" y="7051083"/>
            <a:ext cx="1096649" cy="128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7367790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74" y="78117"/>
                </a:lnTo>
                <a:lnTo>
                  <a:pt x="25381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866760" y="7076159"/>
            <a:ext cx="46990" cy="86995"/>
          </a:xfrm>
          <a:custGeom>
            <a:avLst/>
            <a:gdLst/>
            <a:ahLst/>
            <a:cxnLst/>
            <a:rect l="l" t="t" r="r" b="b"/>
            <a:pathLst>
              <a:path w="46990" h="86995">
                <a:moveTo>
                  <a:pt x="26441" y="67462"/>
                </a:moveTo>
                <a:lnTo>
                  <a:pt x="23202" y="67462"/>
                </a:lnTo>
                <a:lnTo>
                  <a:pt x="17411" y="75755"/>
                </a:lnTo>
                <a:lnTo>
                  <a:pt x="18846" y="75755"/>
                </a:lnTo>
                <a:lnTo>
                  <a:pt x="19951" y="76085"/>
                </a:lnTo>
                <a:lnTo>
                  <a:pt x="21488" y="77393"/>
                </a:lnTo>
                <a:lnTo>
                  <a:pt x="21882" y="78206"/>
                </a:lnTo>
                <a:lnTo>
                  <a:pt x="21882" y="80822"/>
                </a:lnTo>
                <a:lnTo>
                  <a:pt x="21297" y="82118"/>
                </a:lnTo>
                <a:lnTo>
                  <a:pt x="18973" y="83972"/>
                </a:lnTo>
                <a:lnTo>
                  <a:pt x="16764" y="84505"/>
                </a:lnTo>
                <a:lnTo>
                  <a:pt x="13487" y="84632"/>
                </a:lnTo>
                <a:lnTo>
                  <a:pt x="13487" y="86944"/>
                </a:lnTo>
                <a:lnTo>
                  <a:pt x="30175" y="79857"/>
                </a:lnTo>
                <a:lnTo>
                  <a:pt x="30116" y="76085"/>
                </a:lnTo>
                <a:lnTo>
                  <a:pt x="29654" y="74688"/>
                </a:lnTo>
                <a:lnTo>
                  <a:pt x="27597" y="72161"/>
                </a:lnTo>
                <a:lnTo>
                  <a:pt x="26098" y="71374"/>
                </a:lnTo>
                <a:lnTo>
                  <a:pt x="24130" y="71043"/>
                </a:lnTo>
                <a:lnTo>
                  <a:pt x="26441" y="67462"/>
                </a:lnTo>
                <a:close/>
              </a:path>
              <a:path w="46990" h="86995">
                <a:moveTo>
                  <a:pt x="17233" y="65595"/>
                </a:moveTo>
                <a:lnTo>
                  <a:pt x="7823" y="65595"/>
                </a:lnTo>
                <a:lnTo>
                  <a:pt x="9118" y="65925"/>
                </a:lnTo>
                <a:lnTo>
                  <a:pt x="13500" y="67754"/>
                </a:lnTo>
                <a:lnTo>
                  <a:pt x="15836" y="68567"/>
                </a:lnTo>
                <a:lnTo>
                  <a:pt x="19570" y="69405"/>
                </a:lnTo>
                <a:lnTo>
                  <a:pt x="21551" y="69621"/>
                </a:lnTo>
                <a:lnTo>
                  <a:pt x="21695" y="69621"/>
                </a:lnTo>
                <a:lnTo>
                  <a:pt x="23202" y="67462"/>
                </a:lnTo>
                <a:lnTo>
                  <a:pt x="35978" y="67462"/>
                </a:lnTo>
                <a:lnTo>
                  <a:pt x="37353" y="66192"/>
                </a:lnTo>
                <a:lnTo>
                  <a:pt x="18656" y="66192"/>
                </a:lnTo>
                <a:lnTo>
                  <a:pt x="17233" y="65595"/>
                </a:lnTo>
                <a:close/>
              </a:path>
              <a:path w="46990" h="86995">
                <a:moveTo>
                  <a:pt x="35978" y="67462"/>
                </a:moveTo>
                <a:lnTo>
                  <a:pt x="26441" y="67462"/>
                </a:lnTo>
                <a:lnTo>
                  <a:pt x="25048" y="69621"/>
                </a:lnTo>
                <a:lnTo>
                  <a:pt x="30314" y="69621"/>
                </a:lnTo>
                <a:lnTo>
                  <a:pt x="35814" y="67614"/>
                </a:lnTo>
                <a:lnTo>
                  <a:pt x="35978" y="67462"/>
                </a:lnTo>
                <a:close/>
              </a:path>
              <a:path w="46990" h="86995">
                <a:moveTo>
                  <a:pt x="1816" y="44450"/>
                </a:moveTo>
                <a:lnTo>
                  <a:pt x="0" y="44450"/>
                </a:lnTo>
                <a:lnTo>
                  <a:pt x="0" y="69570"/>
                </a:lnTo>
                <a:lnTo>
                  <a:pt x="1816" y="69570"/>
                </a:lnTo>
                <a:lnTo>
                  <a:pt x="2400" y="68237"/>
                </a:lnTo>
                <a:lnTo>
                  <a:pt x="3162" y="67233"/>
                </a:lnTo>
                <a:lnTo>
                  <a:pt x="5067" y="65925"/>
                </a:lnTo>
                <a:lnTo>
                  <a:pt x="5969" y="65595"/>
                </a:lnTo>
                <a:lnTo>
                  <a:pt x="17233" y="65595"/>
                </a:lnTo>
                <a:lnTo>
                  <a:pt x="14236" y="64338"/>
                </a:lnTo>
                <a:lnTo>
                  <a:pt x="6019" y="56908"/>
                </a:lnTo>
                <a:lnTo>
                  <a:pt x="3251" y="51511"/>
                </a:lnTo>
                <a:lnTo>
                  <a:pt x="1816" y="44450"/>
                </a:lnTo>
                <a:close/>
              </a:path>
              <a:path w="46990" h="86995">
                <a:moveTo>
                  <a:pt x="22758" y="0"/>
                </a:moveTo>
                <a:lnTo>
                  <a:pt x="14681" y="0"/>
                </a:lnTo>
                <a:lnTo>
                  <a:pt x="9779" y="1866"/>
                </a:lnTo>
                <a:lnTo>
                  <a:pt x="1993" y="9321"/>
                </a:lnTo>
                <a:lnTo>
                  <a:pt x="50" y="13843"/>
                </a:lnTo>
                <a:lnTo>
                  <a:pt x="50" y="22237"/>
                </a:lnTo>
                <a:lnTo>
                  <a:pt x="25698" y="44450"/>
                </a:lnTo>
                <a:lnTo>
                  <a:pt x="28663" y="46151"/>
                </a:lnTo>
                <a:lnTo>
                  <a:pt x="32067" y="48793"/>
                </a:lnTo>
                <a:lnTo>
                  <a:pt x="33337" y="50190"/>
                </a:lnTo>
                <a:lnTo>
                  <a:pt x="35001" y="53136"/>
                </a:lnTo>
                <a:lnTo>
                  <a:pt x="35420" y="54660"/>
                </a:lnTo>
                <a:lnTo>
                  <a:pt x="35420" y="58877"/>
                </a:lnTo>
                <a:lnTo>
                  <a:pt x="34328" y="61201"/>
                </a:lnTo>
                <a:lnTo>
                  <a:pt x="29984" y="65189"/>
                </a:lnTo>
                <a:lnTo>
                  <a:pt x="27063" y="66192"/>
                </a:lnTo>
                <a:lnTo>
                  <a:pt x="37353" y="66192"/>
                </a:lnTo>
                <a:lnTo>
                  <a:pt x="44488" y="59601"/>
                </a:lnTo>
                <a:lnTo>
                  <a:pt x="46659" y="54813"/>
                </a:lnTo>
                <a:lnTo>
                  <a:pt x="46659" y="44881"/>
                </a:lnTo>
                <a:lnTo>
                  <a:pt x="21323" y="23990"/>
                </a:lnTo>
                <a:lnTo>
                  <a:pt x="17780" y="22072"/>
                </a:lnTo>
                <a:lnTo>
                  <a:pt x="14147" y="19494"/>
                </a:lnTo>
                <a:lnTo>
                  <a:pt x="12623" y="17970"/>
                </a:lnTo>
                <a:lnTo>
                  <a:pt x="10985" y="15290"/>
                </a:lnTo>
                <a:lnTo>
                  <a:pt x="10642" y="13982"/>
                </a:lnTo>
                <a:lnTo>
                  <a:pt x="10642" y="10185"/>
                </a:lnTo>
                <a:lnTo>
                  <a:pt x="11620" y="8140"/>
                </a:lnTo>
                <a:lnTo>
                  <a:pt x="15506" y="4572"/>
                </a:lnTo>
                <a:lnTo>
                  <a:pt x="18148" y="3683"/>
                </a:lnTo>
                <a:lnTo>
                  <a:pt x="33994" y="3683"/>
                </a:lnTo>
                <a:lnTo>
                  <a:pt x="30191" y="1866"/>
                </a:lnTo>
                <a:lnTo>
                  <a:pt x="28422" y="1181"/>
                </a:lnTo>
                <a:lnTo>
                  <a:pt x="24853" y="266"/>
                </a:lnTo>
                <a:lnTo>
                  <a:pt x="22758" y="0"/>
                </a:lnTo>
                <a:close/>
              </a:path>
              <a:path w="46990" h="86995">
                <a:moveTo>
                  <a:pt x="33994" y="3683"/>
                </a:moveTo>
                <a:lnTo>
                  <a:pt x="25806" y="3683"/>
                </a:lnTo>
                <a:lnTo>
                  <a:pt x="29819" y="5372"/>
                </a:lnTo>
                <a:lnTo>
                  <a:pt x="37236" y="12141"/>
                </a:lnTo>
                <a:lnTo>
                  <a:pt x="39573" y="16611"/>
                </a:lnTo>
                <a:lnTo>
                  <a:pt x="40525" y="22174"/>
                </a:lnTo>
                <a:lnTo>
                  <a:pt x="42532" y="22174"/>
                </a:lnTo>
                <a:lnTo>
                  <a:pt x="42108" y="4559"/>
                </a:lnTo>
                <a:lnTo>
                  <a:pt x="36258" y="4559"/>
                </a:lnTo>
                <a:lnTo>
                  <a:pt x="34709" y="4025"/>
                </a:lnTo>
                <a:lnTo>
                  <a:pt x="33994" y="3683"/>
                </a:lnTo>
                <a:close/>
              </a:path>
              <a:path w="46990" h="86995">
                <a:moveTo>
                  <a:pt x="41998" y="0"/>
                </a:moveTo>
                <a:lnTo>
                  <a:pt x="40525" y="0"/>
                </a:lnTo>
                <a:lnTo>
                  <a:pt x="40093" y="1993"/>
                </a:lnTo>
                <a:lnTo>
                  <a:pt x="39636" y="3251"/>
                </a:lnTo>
                <a:lnTo>
                  <a:pt x="38658" y="4305"/>
                </a:lnTo>
                <a:lnTo>
                  <a:pt x="37985" y="4559"/>
                </a:lnTo>
                <a:lnTo>
                  <a:pt x="42108" y="4559"/>
                </a:lnTo>
                <a:lnTo>
                  <a:pt x="41998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805100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61" y="78117"/>
                </a:lnTo>
                <a:lnTo>
                  <a:pt x="25368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690036" y="7056284"/>
            <a:ext cx="302374" cy="8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681152" y="6953250"/>
            <a:ext cx="312242" cy="312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66000" y="1368005"/>
            <a:ext cx="9431299" cy="482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BA1F3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T.C. </a:t>
            </a:r>
            <a:r>
              <a:rPr spc="-10" dirty="0"/>
              <a:t>A </a:t>
            </a:r>
            <a:r>
              <a:rPr spc="5" dirty="0"/>
              <a:t>LE, </a:t>
            </a:r>
            <a:r>
              <a:rPr spc="-10" dirty="0"/>
              <a:t>ÇA </a:t>
            </a:r>
            <a:r>
              <a:rPr spc="-5" dirty="0"/>
              <a:t>LI </a:t>
            </a:r>
            <a:r>
              <a:rPr spc="-10" dirty="0"/>
              <a:t>MA VE SO </a:t>
            </a:r>
            <a:r>
              <a:rPr spc="-15" dirty="0"/>
              <a:t>SYAL </a:t>
            </a:r>
            <a:r>
              <a:rPr spc="-10" dirty="0"/>
              <a:t>H ZMETLE R</a:t>
            </a:r>
            <a:r>
              <a:rPr spc="-120" dirty="0"/>
              <a:t> </a:t>
            </a:r>
            <a:r>
              <a:rPr spc="-5" dirty="0"/>
              <a:t>BAKA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881680" y="7119961"/>
            <a:ext cx="3596640" cy="0"/>
          </a:xfrm>
          <a:custGeom>
            <a:avLst/>
            <a:gdLst/>
            <a:ahLst/>
            <a:cxnLst/>
            <a:rect l="l" t="t" r="r" b="b"/>
            <a:pathLst>
              <a:path w="3596640">
                <a:moveTo>
                  <a:pt x="0" y="0"/>
                </a:moveTo>
                <a:lnTo>
                  <a:pt x="3596335" y="0"/>
                </a:lnTo>
              </a:path>
            </a:pathLst>
          </a:custGeom>
          <a:ln w="29921">
            <a:solidFill>
              <a:srgbClr val="BA1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4998" y="375210"/>
            <a:ext cx="10107930" cy="6753859"/>
          </a:xfrm>
          <a:custGeom>
            <a:avLst/>
            <a:gdLst/>
            <a:ahLst/>
            <a:cxnLst/>
            <a:rect l="l" t="t" r="r" b="b"/>
            <a:pathLst>
              <a:path w="10107930" h="6753859">
                <a:moveTo>
                  <a:pt x="0" y="0"/>
                </a:moveTo>
                <a:lnTo>
                  <a:pt x="0" y="6753352"/>
                </a:lnTo>
                <a:lnTo>
                  <a:pt x="200571" y="6753352"/>
                </a:lnTo>
                <a:lnTo>
                  <a:pt x="200571" y="6734251"/>
                </a:lnTo>
                <a:lnTo>
                  <a:pt x="19088" y="6734251"/>
                </a:lnTo>
                <a:lnTo>
                  <a:pt x="19088" y="19100"/>
                </a:lnTo>
                <a:lnTo>
                  <a:pt x="10107739" y="19100"/>
                </a:lnTo>
                <a:lnTo>
                  <a:pt x="10107764" y="3416"/>
                </a:lnTo>
                <a:lnTo>
                  <a:pt x="0" y="0"/>
                </a:lnTo>
                <a:close/>
              </a:path>
              <a:path w="10107930" h="6753859">
                <a:moveTo>
                  <a:pt x="10107739" y="19100"/>
                </a:moveTo>
                <a:lnTo>
                  <a:pt x="19088" y="19100"/>
                </a:lnTo>
                <a:lnTo>
                  <a:pt x="10088638" y="22504"/>
                </a:lnTo>
                <a:lnTo>
                  <a:pt x="10077754" y="6713524"/>
                </a:lnTo>
                <a:lnTo>
                  <a:pt x="9898570" y="6713524"/>
                </a:lnTo>
                <a:lnTo>
                  <a:pt x="9898570" y="6732625"/>
                </a:lnTo>
                <a:lnTo>
                  <a:pt x="10096817" y="6732625"/>
                </a:lnTo>
                <a:lnTo>
                  <a:pt x="10107739" y="1910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811792" y="7091221"/>
            <a:ext cx="66408" cy="67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88541" y="7072125"/>
            <a:ext cx="66408" cy="67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8084" y="372059"/>
            <a:ext cx="7517231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F2A5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00" y="2351151"/>
            <a:ext cx="9458799" cy="3713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58532" y="7041965"/>
            <a:ext cx="2636520" cy="137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BA1F3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T.C. </a:t>
            </a:r>
            <a:r>
              <a:rPr spc="-10" dirty="0"/>
              <a:t>A </a:t>
            </a:r>
            <a:r>
              <a:rPr spc="5" dirty="0"/>
              <a:t>LE, </a:t>
            </a:r>
            <a:r>
              <a:rPr spc="-10" dirty="0"/>
              <a:t>ÇA </a:t>
            </a:r>
            <a:r>
              <a:rPr spc="-5" dirty="0"/>
              <a:t>LI </a:t>
            </a:r>
            <a:r>
              <a:rPr spc="-10" dirty="0"/>
              <a:t>MA VE SO </a:t>
            </a:r>
            <a:r>
              <a:rPr spc="-15" dirty="0"/>
              <a:t>SYAL </a:t>
            </a:r>
            <a:r>
              <a:rPr spc="-10" dirty="0"/>
              <a:t>H ZMETLE R</a:t>
            </a:r>
            <a:r>
              <a:rPr spc="-120" dirty="0"/>
              <a:t> </a:t>
            </a:r>
            <a:r>
              <a:rPr spc="-5" dirty="0"/>
              <a:t>BAKA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hyperlink" Target="http://www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hyperlink" Target="http://www.sgk.gov.t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10" Type="http://schemas.openxmlformats.org/officeDocument/2006/relationships/image" Target="../media/image43.png"/><Relationship Id="rId4" Type="http://schemas.openxmlformats.org/officeDocument/2006/relationships/image" Target="../media/image12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1680" y="7119961"/>
            <a:ext cx="3596640" cy="0"/>
          </a:xfrm>
          <a:custGeom>
            <a:avLst/>
            <a:gdLst/>
            <a:ahLst/>
            <a:cxnLst/>
            <a:rect l="l" t="t" r="r" b="b"/>
            <a:pathLst>
              <a:path w="3596640">
                <a:moveTo>
                  <a:pt x="0" y="0"/>
                </a:moveTo>
                <a:lnTo>
                  <a:pt x="3596335" y="0"/>
                </a:lnTo>
              </a:path>
            </a:pathLst>
          </a:custGeom>
          <a:ln w="29921">
            <a:solidFill>
              <a:srgbClr val="BA1F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998" y="375210"/>
            <a:ext cx="10107930" cy="6753859"/>
          </a:xfrm>
          <a:custGeom>
            <a:avLst/>
            <a:gdLst/>
            <a:ahLst/>
            <a:cxnLst/>
            <a:rect l="l" t="t" r="r" b="b"/>
            <a:pathLst>
              <a:path w="10107930" h="6753859">
                <a:moveTo>
                  <a:pt x="0" y="0"/>
                </a:moveTo>
                <a:lnTo>
                  <a:pt x="0" y="6753352"/>
                </a:lnTo>
                <a:lnTo>
                  <a:pt x="200571" y="6753352"/>
                </a:lnTo>
                <a:lnTo>
                  <a:pt x="200571" y="6734251"/>
                </a:lnTo>
                <a:lnTo>
                  <a:pt x="19088" y="6734251"/>
                </a:lnTo>
                <a:lnTo>
                  <a:pt x="19088" y="19100"/>
                </a:lnTo>
                <a:lnTo>
                  <a:pt x="10107739" y="19100"/>
                </a:lnTo>
                <a:lnTo>
                  <a:pt x="10107764" y="3416"/>
                </a:lnTo>
                <a:lnTo>
                  <a:pt x="0" y="0"/>
                </a:lnTo>
                <a:close/>
              </a:path>
              <a:path w="10107930" h="6753859">
                <a:moveTo>
                  <a:pt x="10107739" y="19100"/>
                </a:moveTo>
                <a:lnTo>
                  <a:pt x="19088" y="19100"/>
                </a:lnTo>
                <a:lnTo>
                  <a:pt x="10088638" y="22504"/>
                </a:lnTo>
                <a:lnTo>
                  <a:pt x="10077754" y="6713524"/>
                </a:lnTo>
                <a:lnTo>
                  <a:pt x="9898570" y="6713524"/>
                </a:lnTo>
                <a:lnTo>
                  <a:pt x="9898570" y="6732625"/>
                </a:lnTo>
                <a:lnTo>
                  <a:pt x="10096817" y="6732625"/>
                </a:lnTo>
                <a:lnTo>
                  <a:pt x="10107739" y="1910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1792" y="7091221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541" y="7072125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55587" y="7084942"/>
            <a:ext cx="66408" cy="67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34600" y="7053117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3357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6" y="8914"/>
                </a:lnTo>
                <a:lnTo>
                  <a:pt x="32897" y="33224"/>
                </a:lnTo>
                <a:lnTo>
                  <a:pt x="8827" y="69281"/>
                </a:lnTo>
                <a:lnTo>
                  <a:pt x="0" y="113436"/>
                </a:lnTo>
                <a:lnTo>
                  <a:pt x="8827" y="157590"/>
                </a:lnTo>
                <a:lnTo>
                  <a:pt x="32897" y="193648"/>
                </a:lnTo>
                <a:lnTo>
                  <a:pt x="68596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5344" y="7077176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5" h="102870">
                <a:moveTo>
                  <a:pt x="79057" y="0"/>
                </a:moveTo>
                <a:lnTo>
                  <a:pt x="21589" y="0"/>
                </a:lnTo>
                <a:lnTo>
                  <a:pt x="13190" y="1677"/>
                </a:lnTo>
                <a:lnTo>
                  <a:pt x="6327" y="6248"/>
                </a:lnTo>
                <a:lnTo>
                  <a:pt x="1698" y="13019"/>
                </a:lnTo>
                <a:lnTo>
                  <a:pt x="0" y="21297"/>
                </a:lnTo>
                <a:lnTo>
                  <a:pt x="0" y="81089"/>
                </a:lnTo>
                <a:lnTo>
                  <a:pt x="1698" y="89375"/>
                </a:lnTo>
                <a:lnTo>
                  <a:pt x="6327" y="96150"/>
                </a:lnTo>
                <a:lnTo>
                  <a:pt x="13190" y="100722"/>
                </a:lnTo>
                <a:lnTo>
                  <a:pt x="21589" y="102400"/>
                </a:lnTo>
                <a:lnTo>
                  <a:pt x="79057" y="102400"/>
                </a:lnTo>
                <a:lnTo>
                  <a:pt x="87451" y="100722"/>
                </a:lnTo>
                <a:lnTo>
                  <a:pt x="94314" y="96150"/>
                </a:lnTo>
                <a:lnTo>
                  <a:pt x="96050" y="93611"/>
                </a:lnTo>
                <a:lnTo>
                  <a:pt x="14477" y="93611"/>
                </a:lnTo>
                <a:lnTo>
                  <a:pt x="8686" y="87998"/>
                </a:lnTo>
                <a:lnTo>
                  <a:pt x="8686" y="14389"/>
                </a:lnTo>
                <a:lnTo>
                  <a:pt x="14477" y="8788"/>
                </a:lnTo>
                <a:lnTo>
                  <a:pt x="96052" y="8788"/>
                </a:lnTo>
                <a:lnTo>
                  <a:pt x="94314" y="6248"/>
                </a:lnTo>
                <a:lnTo>
                  <a:pt x="87451" y="1677"/>
                </a:lnTo>
                <a:lnTo>
                  <a:pt x="79057" y="0"/>
                </a:lnTo>
                <a:close/>
              </a:path>
              <a:path w="100965" h="102870">
                <a:moveTo>
                  <a:pt x="96052" y="8788"/>
                </a:moveTo>
                <a:lnTo>
                  <a:pt x="86169" y="8788"/>
                </a:lnTo>
                <a:lnTo>
                  <a:pt x="91960" y="14389"/>
                </a:lnTo>
                <a:lnTo>
                  <a:pt x="91960" y="87998"/>
                </a:lnTo>
                <a:lnTo>
                  <a:pt x="86169" y="93611"/>
                </a:lnTo>
                <a:lnTo>
                  <a:pt x="96050" y="93611"/>
                </a:lnTo>
                <a:lnTo>
                  <a:pt x="98947" y="89375"/>
                </a:lnTo>
                <a:lnTo>
                  <a:pt x="100647" y="81089"/>
                </a:lnTo>
                <a:lnTo>
                  <a:pt x="100647" y="21297"/>
                </a:lnTo>
                <a:lnTo>
                  <a:pt x="98947" y="13019"/>
                </a:lnTo>
                <a:lnTo>
                  <a:pt x="96052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9351" y="7101792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40">
                <a:moveTo>
                  <a:pt x="26314" y="0"/>
                </a:moveTo>
                <a:lnTo>
                  <a:pt x="16084" y="2092"/>
                </a:lnTo>
                <a:lnTo>
                  <a:pt x="7718" y="7794"/>
                </a:lnTo>
                <a:lnTo>
                  <a:pt x="2072" y="16244"/>
                </a:lnTo>
                <a:lnTo>
                  <a:pt x="0" y="26581"/>
                </a:lnTo>
                <a:lnTo>
                  <a:pt x="2072" y="36917"/>
                </a:lnTo>
                <a:lnTo>
                  <a:pt x="7718" y="45367"/>
                </a:lnTo>
                <a:lnTo>
                  <a:pt x="16084" y="51069"/>
                </a:lnTo>
                <a:lnTo>
                  <a:pt x="26314" y="53162"/>
                </a:lnTo>
                <a:lnTo>
                  <a:pt x="36550" y="51069"/>
                </a:lnTo>
                <a:lnTo>
                  <a:pt x="44915" y="45367"/>
                </a:lnTo>
                <a:lnTo>
                  <a:pt x="45578" y="44373"/>
                </a:lnTo>
                <a:lnTo>
                  <a:pt x="16598" y="44373"/>
                </a:lnTo>
                <a:lnTo>
                  <a:pt x="8686" y="36398"/>
                </a:lnTo>
                <a:lnTo>
                  <a:pt x="8686" y="16763"/>
                </a:lnTo>
                <a:lnTo>
                  <a:pt x="16598" y="8788"/>
                </a:lnTo>
                <a:lnTo>
                  <a:pt x="45578" y="8788"/>
                </a:lnTo>
                <a:lnTo>
                  <a:pt x="44915" y="7794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53340">
                <a:moveTo>
                  <a:pt x="45578" y="8788"/>
                </a:moveTo>
                <a:lnTo>
                  <a:pt x="36029" y="8788"/>
                </a:lnTo>
                <a:lnTo>
                  <a:pt x="43942" y="16763"/>
                </a:lnTo>
                <a:lnTo>
                  <a:pt x="43942" y="36398"/>
                </a:lnTo>
                <a:lnTo>
                  <a:pt x="36029" y="44373"/>
                </a:lnTo>
                <a:lnTo>
                  <a:pt x="45578" y="44373"/>
                </a:lnTo>
                <a:lnTo>
                  <a:pt x="50558" y="36917"/>
                </a:lnTo>
                <a:lnTo>
                  <a:pt x="52628" y="26581"/>
                </a:lnTo>
                <a:lnTo>
                  <a:pt x="50558" y="16244"/>
                </a:lnTo>
                <a:lnTo>
                  <a:pt x="45578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7757" y="709423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3"/>
                </a:lnTo>
                <a:lnTo>
                  <a:pt x="0" y="9651"/>
                </a:lnTo>
                <a:lnTo>
                  <a:pt x="2755" y="12445"/>
                </a:lnTo>
                <a:lnTo>
                  <a:pt x="9550" y="12445"/>
                </a:lnTo>
                <a:lnTo>
                  <a:pt x="12306" y="9651"/>
                </a:lnTo>
                <a:lnTo>
                  <a:pt x="12306" y="2793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2925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0093" y="7061496"/>
            <a:ext cx="70485" cy="133985"/>
          </a:xfrm>
          <a:custGeom>
            <a:avLst/>
            <a:gdLst/>
            <a:ahLst/>
            <a:cxnLst/>
            <a:rect l="l" t="t" r="r" b="b"/>
            <a:pathLst>
              <a:path w="70484" h="133984">
                <a:moveTo>
                  <a:pt x="42303" y="66878"/>
                </a:moveTo>
                <a:lnTo>
                  <a:pt x="13703" y="66878"/>
                </a:lnTo>
                <a:lnTo>
                  <a:pt x="13703" y="133756"/>
                </a:lnTo>
                <a:lnTo>
                  <a:pt x="42303" y="133756"/>
                </a:lnTo>
                <a:lnTo>
                  <a:pt x="42303" y="66878"/>
                </a:lnTo>
                <a:close/>
              </a:path>
              <a:path w="70484" h="133984">
                <a:moveTo>
                  <a:pt x="70269" y="0"/>
                </a:moveTo>
                <a:lnTo>
                  <a:pt x="38417" y="0"/>
                </a:lnTo>
                <a:lnTo>
                  <a:pt x="24392" y="4175"/>
                </a:lnTo>
                <a:lnTo>
                  <a:pt x="17025" y="13360"/>
                </a:lnTo>
                <a:lnTo>
                  <a:pt x="14176" y="22545"/>
                </a:lnTo>
                <a:lnTo>
                  <a:pt x="13703" y="26720"/>
                </a:lnTo>
                <a:lnTo>
                  <a:pt x="13703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60" y="66878"/>
                </a:lnTo>
                <a:lnTo>
                  <a:pt x="70237" y="44780"/>
                </a:lnTo>
                <a:lnTo>
                  <a:pt x="42303" y="44780"/>
                </a:lnTo>
                <a:lnTo>
                  <a:pt x="42303" y="22631"/>
                </a:lnTo>
                <a:lnTo>
                  <a:pt x="70269" y="22631"/>
                </a:lnTo>
                <a:lnTo>
                  <a:pt x="70269" y="0"/>
                </a:lnTo>
                <a:close/>
              </a:path>
              <a:path w="70484" h="133984">
                <a:moveTo>
                  <a:pt x="70269" y="44589"/>
                </a:moveTo>
                <a:lnTo>
                  <a:pt x="42303" y="44780"/>
                </a:lnTo>
                <a:lnTo>
                  <a:pt x="70237" y="44780"/>
                </a:lnTo>
                <a:lnTo>
                  <a:pt x="70269" y="44589"/>
                </a:lnTo>
                <a:close/>
              </a:path>
              <a:path w="70484" h="133984">
                <a:moveTo>
                  <a:pt x="70269" y="22631"/>
                </a:moveTo>
                <a:lnTo>
                  <a:pt x="42303" y="22631"/>
                </a:lnTo>
                <a:lnTo>
                  <a:pt x="49034" y="23825"/>
                </a:lnTo>
                <a:lnTo>
                  <a:pt x="70269" y="23825"/>
                </a:lnTo>
                <a:lnTo>
                  <a:pt x="70269" y="22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5979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3733" y="7018585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94538" y="0"/>
                </a:moveTo>
                <a:lnTo>
                  <a:pt x="64299" y="4525"/>
                </a:lnTo>
                <a:lnTo>
                  <a:pt x="37577" y="17210"/>
                </a:lnTo>
                <a:lnTo>
                  <a:pt x="15702" y="36717"/>
                </a:lnTo>
                <a:lnTo>
                  <a:pt x="0" y="61709"/>
                </a:lnTo>
                <a:lnTo>
                  <a:pt x="15702" y="86694"/>
                </a:lnTo>
                <a:lnTo>
                  <a:pt x="37577" y="106197"/>
                </a:lnTo>
                <a:lnTo>
                  <a:pt x="64299" y="118880"/>
                </a:lnTo>
                <a:lnTo>
                  <a:pt x="94538" y="123405"/>
                </a:lnTo>
                <a:lnTo>
                  <a:pt x="124778" y="118880"/>
                </a:lnTo>
                <a:lnTo>
                  <a:pt x="151501" y="106197"/>
                </a:lnTo>
                <a:lnTo>
                  <a:pt x="173380" y="86694"/>
                </a:lnTo>
                <a:lnTo>
                  <a:pt x="189090" y="61709"/>
                </a:lnTo>
                <a:lnTo>
                  <a:pt x="173380" y="36717"/>
                </a:lnTo>
                <a:lnTo>
                  <a:pt x="151501" y="17210"/>
                </a:lnTo>
                <a:lnTo>
                  <a:pt x="124778" y="4525"/>
                </a:lnTo>
                <a:lnTo>
                  <a:pt x="94538" y="0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0702" y="7018585"/>
            <a:ext cx="189230" cy="123189"/>
          </a:xfrm>
          <a:custGeom>
            <a:avLst/>
            <a:gdLst/>
            <a:ahLst/>
            <a:cxnLst/>
            <a:rect l="l" t="t" r="r" b="b"/>
            <a:pathLst>
              <a:path w="189230" h="123190">
                <a:moveTo>
                  <a:pt x="172213" y="87502"/>
                </a:moveTo>
                <a:lnTo>
                  <a:pt x="129654" y="87502"/>
                </a:lnTo>
                <a:lnTo>
                  <a:pt x="125945" y="109791"/>
                </a:lnTo>
                <a:lnTo>
                  <a:pt x="101688" y="109791"/>
                </a:lnTo>
                <a:lnTo>
                  <a:pt x="101688" y="123164"/>
                </a:lnTo>
                <a:lnTo>
                  <a:pt x="129647" y="117248"/>
                </a:lnTo>
                <a:lnTo>
                  <a:pt x="154276" y="104286"/>
                </a:lnTo>
                <a:lnTo>
                  <a:pt x="172213" y="87502"/>
                </a:lnTo>
                <a:close/>
              </a:path>
              <a:path w="189230" h="123190">
                <a:moveTo>
                  <a:pt x="94551" y="0"/>
                </a:moveTo>
                <a:lnTo>
                  <a:pt x="64311" y="4525"/>
                </a:lnTo>
                <a:lnTo>
                  <a:pt x="37588" y="17210"/>
                </a:lnTo>
                <a:lnTo>
                  <a:pt x="15709" y="36717"/>
                </a:lnTo>
                <a:lnTo>
                  <a:pt x="0" y="61709"/>
                </a:lnTo>
                <a:lnTo>
                  <a:pt x="12484" y="82681"/>
                </a:lnTo>
                <a:lnTo>
                  <a:pt x="29325" y="100082"/>
                </a:lnTo>
                <a:lnTo>
                  <a:pt x="49779" y="113158"/>
                </a:lnTo>
                <a:lnTo>
                  <a:pt x="73101" y="121157"/>
                </a:lnTo>
                <a:lnTo>
                  <a:pt x="73101" y="109791"/>
                </a:lnTo>
                <a:lnTo>
                  <a:pt x="59397" y="109791"/>
                </a:lnTo>
                <a:lnTo>
                  <a:pt x="59397" y="88010"/>
                </a:lnTo>
                <a:lnTo>
                  <a:pt x="73101" y="87909"/>
                </a:lnTo>
                <a:lnTo>
                  <a:pt x="73208" y="67373"/>
                </a:lnTo>
                <a:lnTo>
                  <a:pt x="73837" y="54180"/>
                </a:lnTo>
                <a:lnTo>
                  <a:pt x="76657" y="46251"/>
                </a:lnTo>
                <a:lnTo>
                  <a:pt x="83877" y="43330"/>
                </a:lnTo>
                <a:lnTo>
                  <a:pt x="97815" y="42913"/>
                </a:lnTo>
                <a:lnTo>
                  <a:pt x="177281" y="42913"/>
                </a:lnTo>
                <a:lnTo>
                  <a:pt x="173388" y="36717"/>
                </a:lnTo>
                <a:lnTo>
                  <a:pt x="151512" y="17210"/>
                </a:lnTo>
                <a:lnTo>
                  <a:pt x="124791" y="4525"/>
                </a:lnTo>
                <a:lnTo>
                  <a:pt x="94551" y="0"/>
                </a:lnTo>
                <a:close/>
              </a:path>
              <a:path w="189230" h="123190">
                <a:moveTo>
                  <a:pt x="108077" y="66674"/>
                </a:moveTo>
                <a:lnTo>
                  <a:pt x="105702" y="66674"/>
                </a:lnTo>
                <a:lnTo>
                  <a:pt x="101688" y="67373"/>
                </a:lnTo>
                <a:lnTo>
                  <a:pt x="101688" y="87693"/>
                </a:lnTo>
                <a:lnTo>
                  <a:pt x="172213" y="87502"/>
                </a:lnTo>
                <a:lnTo>
                  <a:pt x="174462" y="85399"/>
                </a:lnTo>
                <a:lnTo>
                  <a:pt x="185984" y="66738"/>
                </a:lnTo>
                <a:lnTo>
                  <a:pt x="108432" y="66738"/>
                </a:lnTo>
                <a:lnTo>
                  <a:pt x="108077" y="66674"/>
                </a:lnTo>
                <a:close/>
              </a:path>
              <a:path w="189230" h="123190">
                <a:moveTo>
                  <a:pt x="177281" y="42913"/>
                </a:moveTo>
                <a:lnTo>
                  <a:pt x="129654" y="42913"/>
                </a:lnTo>
                <a:lnTo>
                  <a:pt x="129654" y="66738"/>
                </a:lnTo>
                <a:lnTo>
                  <a:pt x="185984" y="66738"/>
                </a:lnTo>
                <a:lnTo>
                  <a:pt x="189090" y="61709"/>
                </a:lnTo>
                <a:lnTo>
                  <a:pt x="177281" y="4291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102" y="7061499"/>
            <a:ext cx="70485" cy="80645"/>
          </a:xfrm>
          <a:custGeom>
            <a:avLst/>
            <a:gdLst/>
            <a:ahLst/>
            <a:cxnLst/>
            <a:rect l="l" t="t" r="r" b="b"/>
            <a:pathLst>
              <a:path w="70484" h="80645">
                <a:moveTo>
                  <a:pt x="42290" y="66878"/>
                </a:moveTo>
                <a:lnTo>
                  <a:pt x="13690" y="66878"/>
                </a:lnTo>
                <a:lnTo>
                  <a:pt x="13690" y="78244"/>
                </a:lnTo>
                <a:lnTo>
                  <a:pt x="20624" y="79717"/>
                </a:lnTo>
                <a:lnTo>
                  <a:pt x="27787" y="80492"/>
                </a:lnTo>
                <a:lnTo>
                  <a:pt x="37553" y="80492"/>
                </a:lnTo>
                <a:lnTo>
                  <a:pt x="39941" y="80403"/>
                </a:lnTo>
                <a:lnTo>
                  <a:pt x="42290" y="80251"/>
                </a:lnTo>
                <a:lnTo>
                  <a:pt x="42290" y="66878"/>
                </a:lnTo>
                <a:close/>
              </a:path>
              <a:path w="70484" h="80645">
                <a:moveTo>
                  <a:pt x="70256" y="0"/>
                </a:moveTo>
                <a:lnTo>
                  <a:pt x="38404" y="0"/>
                </a:lnTo>
                <a:lnTo>
                  <a:pt x="24384" y="4173"/>
                </a:lnTo>
                <a:lnTo>
                  <a:pt x="17017" y="13354"/>
                </a:lnTo>
                <a:lnTo>
                  <a:pt x="14166" y="22534"/>
                </a:lnTo>
                <a:lnTo>
                  <a:pt x="13690" y="26708"/>
                </a:lnTo>
                <a:lnTo>
                  <a:pt x="13690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47" y="66878"/>
                </a:lnTo>
                <a:lnTo>
                  <a:pt x="70222" y="44780"/>
                </a:lnTo>
                <a:lnTo>
                  <a:pt x="42290" y="44780"/>
                </a:lnTo>
                <a:lnTo>
                  <a:pt x="42290" y="24460"/>
                </a:lnTo>
                <a:lnTo>
                  <a:pt x="46304" y="23761"/>
                </a:lnTo>
                <a:lnTo>
                  <a:pt x="70256" y="23761"/>
                </a:lnTo>
                <a:lnTo>
                  <a:pt x="70256" y="0"/>
                </a:lnTo>
                <a:close/>
              </a:path>
              <a:path w="70484" h="80645">
                <a:moveTo>
                  <a:pt x="70256" y="44576"/>
                </a:moveTo>
                <a:lnTo>
                  <a:pt x="42290" y="44780"/>
                </a:lnTo>
                <a:lnTo>
                  <a:pt x="70222" y="44780"/>
                </a:lnTo>
                <a:lnTo>
                  <a:pt x="70256" y="44576"/>
                </a:lnTo>
                <a:close/>
              </a:path>
              <a:path w="70484" h="80645">
                <a:moveTo>
                  <a:pt x="70256" y="23761"/>
                </a:moveTo>
                <a:lnTo>
                  <a:pt x="48679" y="23761"/>
                </a:lnTo>
                <a:lnTo>
                  <a:pt x="49034" y="23825"/>
                </a:lnTo>
                <a:lnTo>
                  <a:pt x="70256" y="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1101" y="7018587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104279" y="91986"/>
                </a:moveTo>
                <a:lnTo>
                  <a:pt x="84848" y="91986"/>
                </a:lnTo>
                <a:lnTo>
                  <a:pt x="76936" y="99961"/>
                </a:lnTo>
                <a:lnTo>
                  <a:pt x="76936" y="114858"/>
                </a:lnTo>
                <a:lnTo>
                  <a:pt x="79057" y="119456"/>
                </a:lnTo>
                <a:lnTo>
                  <a:pt x="82448" y="122694"/>
                </a:lnTo>
                <a:lnTo>
                  <a:pt x="86410" y="123164"/>
                </a:lnTo>
                <a:lnTo>
                  <a:pt x="90449" y="123405"/>
                </a:lnTo>
                <a:lnTo>
                  <a:pt x="98653" y="123405"/>
                </a:lnTo>
                <a:lnTo>
                  <a:pt x="102704" y="123164"/>
                </a:lnTo>
                <a:lnTo>
                  <a:pt x="106692" y="122694"/>
                </a:lnTo>
                <a:lnTo>
                  <a:pt x="110070" y="119443"/>
                </a:lnTo>
                <a:lnTo>
                  <a:pt x="112191" y="114858"/>
                </a:lnTo>
                <a:lnTo>
                  <a:pt x="112191" y="99961"/>
                </a:lnTo>
                <a:lnTo>
                  <a:pt x="104279" y="91986"/>
                </a:lnTo>
                <a:close/>
              </a:path>
              <a:path w="189230" h="123825">
                <a:moveTo>
                  <a:pt x="130416" y="67373"/>
                </a:moveTo>
                <a:lnTo>
                  <a:pt x="58712" y="67373"/>
                </a:lnTo>
                <a:lnTo>
                  <a:pt x="52933" y="72986"/>
                </a:lnTo>
                <a:lnTo>
                  <a:pt x="52933" y="114630"/>
                </a:lnTo>
                <a:lnTo>
                  <a:pt x="58546" y="117119"/>
                </a:lnTo>
                <a:lnTo>
                  <a:pt x="64427" y="119113"/>
                </a:lnTo>
                <a:lnTo>
                  <a:pt x="70523" y="120573"/>
                </a:lnTo>
                <a:lnTo>
                  <a:pt x="69062" y="117271"/>
                </a:lnTo>
                <a:lnTo>
                  <a:pt x="68249" y="113626"/>
                </a:lnTo>
                <a:lnTo>
                  <a:pt x="68249" y="109778"/>
                </a:lnTo>
                <a:lnTo>
                  <a:pt x="70321" y="99449"/>
                </a:lnTo>
                <a:lnTo>
                  <a:pt x="75968" y="91003"/>
                </a:lnTo>
                <a:lnTo>
                  <a:pt x="84333" y="85302"/>
                </a:lnTo>
                <a:lnTo>
                  <a:pt x="94564" y="83210"/>
                </a:lnTo>
                <a:lnTo>
                  <a:pt x="116662" y="83210"/>
                </a:lnTo>
                <a:lnTo>
                  <a:pt x="116662" y="78447"/>
                </a:lnTo>
                <a:lnTo>
                  <a:pt x="119405" y="75653"/>
                </a:lnTo>
                <a:lnTo>
                  <a:pt x="136194" y="75653"/>
                </a:lnTo>
                <a:lnTo>
                  <a:pt x="136194" y="72986"/>
                </a:lnTo>
                <a:lnTo>
                  <a:pt x="130416" y="67373"/>
                </a:lnTo>
                <a:close/>
              </a:path>
              <a:path w="189230" h="123825">
                <a:moveTo>
                  <a:pt x="116662" y="83210"/>
                </a:moveTo>
                <a:lnTo>
                  <a:pt x="94564" y="83210"/>
                </a:lnTo>
                <a:lnTo>
                  <a:pt x="104804" y="85305"/>
                </a:lnTo>
                <a:lnTo>
                  <a:pt x="113164" y="91003"/>
                </a:lnTo>
                <a:lnTo>
                  <a:pt x="118808" y="99449"/>
                </a:lnTo>
                <a:lnTo>
                  <a:pt x="120878" y="109778"/>
                </a:lnTo>
                <a:lnTo>
                  <a:pt x="120875" y="113626"/>
                </a:lnTo>
                <a:lnTo>
                  <a:pt x="120065" y="117271"/>
                </a:lnTo>
                <a:lnTo>
                  <a:pt x="118617" y="120561"/>
                </a:lnTo>
                <a:lnTo>
                  <a:pt x="124701" y="119100"/>
                </a:lnTo>
                <a:lnTo>
                  <a:pt x="130581" y="117094"/>
                </a:lnTo>
                <a:lnTo>
                  <a:pt x="136137" y="114630"/>
                </a:lnTo>
                <a:lnTo>
                  <a:pt x="136194" y="88087"/>
                </a:lnTo>
                <a:lnTo>
                  <a:pt x="119405" y="88087"/>
                </a:lnTo>
                <a:lnTo>
                  <a:pt x="116662" y="85305"/>
                </a:lnTo>
                <a:lnTo>
                  <a:pt x="116662" y="83210"/>
                </a:lnTo>
                <a:close/>
              </a:path>
              <a:path w="189230" h="123825">
                <a:moveTo>
                  <a:pt x="94538" y="0"/>
                </a:moveTo>
                <a:lnTo>
                  <a:pt x="64304" y="4525"/>
                </a:lnTo>
                <a:lnTo>
                  <a:pt x="37582" y="17210"/>
                </a:lnTo>
                <a:lnTo>
                  <a:pt x="15703" y="36717"/>
                </a:lnTo>
                <a:lnTo>
                  <a:pt x="0" y="61709"/>
                </a:lnTo>
                <a:lnTo>
                  <a:pt x="8056" y="76446"/>
                </a:lnTo>
                <a:lnTo>
                  <a:pt x="18273" y="89614"/>
                </a:lnTo>
                <a:lnTo>
                  <a:pt x="30412" y="100967"/>
                </a:lnTo>
                <a:lnTo>
                  <a:pt x="44234" y="110261"/>
                </a:lnTo>
                <a:lnTo>
                  <a:pt x="44234" y="79895"/>
                </a:lnTo>
                <a:lnTo>
                  <a:pt x="45934" y="71611"/>
                </a:lnTo>
                <a:lnTo>
                  <a:pt x="50566" y="64841"/>
                </a:lnTo>
                <a:lnTo>
                  <a:pt x="57430" y="60273"/>
                </a:lnTo>
                <a:lnTo>
                  <a:pt x="65824" y="58597"/>
                </a:lnTo>
                <a:lnTo>
                  <a:pt x="187135" y="58597"/>
                </a:lnTo>
                <a:lnTo>
                  <a:pt x="173386" y="36717"/>
                </a:lnTo>
                <a:lnTo>
                  <a:pt x="151506" y="17210"/>
                </a:lnTo>
                <a:lnTo>
                  <a:pt x="124780" y="4525"/>
                </a:lnTo>
                <a:lnTo>
                  <a:pt x="94538" y="0"/>
                </a:lnTo>
                <a:close/>
              </a:path>
              <a:path w="189230" h="123825">
                <a:moveTo>
                  <a:pt x="187135" y="58597"/>
                </a:moveTo>
                <a:lnTo>
                  <a:pt x="123304" y="58597"/>
                </a:lnTo>
                <a:lnTo>
                  <a:pt x="131698" y="60273"/>
                </a:lnTo>
                <a:lnTo>
                  <a:pt x="138561" y="64841"/>
                </a:lnTo>
                <a:lnTo>
                  <a:pt x="143194" y="71611"/>
                </a:lnTo>
                <a:lnTo>
                  <a:pt x="144894" y="79895"/>
                </a:lnTo>
                <a:lnTo>
                  <a:pt x="144894" y="110236"/>
                </a:lnTo>
                <a:lnTo>
                  <a:pt x="158700" y="100944"/>
                </a:lnTo>
                <a:lnTo>
                  <a:pt x="170830" y="89596"/>
                </a:lnTo>
                <a:lnTo>
                  <a:pt x="181041" y="76437"/>
                </a:lnTo>
                <a:lnTo>
                  <a:pt x="189090" y="61709"/>
                </a:lnTo>
                <a:lnTo>
                  <a:pt x="187135" y="58597"/>
                </a:lnTo>
                <a:close/>
              </a:path>
              <a:path w="189230" h="123825">
                <a:moveTo>
                  <a:pt x="136194" y="75653"/>
                </a:moveTo>
                <a:lnTo>
                  <a:pt x="126199" y="75653"/>
                </a:lnTo>
                <a:lnTo>
                  <a:pt x="128955" y="78447"/>
                </a:lnTo>
                <a:lnTo>
                  <a:pt x="128955" y="85305"/>
                </a:lnTo>
                <a:lnTo>
                  <a:pt x="126199" y="88087"/>
                </a:lnTo>
                <a:lnTo>
                  <a:pt x="136194" y="88087"/>
                </a:lnTo>
                <a:lnTo>
                  <a:pt x="136194" y="7565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5344" y="7077182"/>
            <a:ext cx="100965" cy="56515"/>
          </a:xfrm>
          <a:custGeom>
            <a:avLst/>
            <a:gdLst/>
            <a:ahLst/>
            <a:cxnLst/>
            <a:rect l="l" t="t" r="r" b="b"/>
            <a:pathLst>
              <a:path w="100965" h="56515">
                <a:moveTo>
                  <a:pt x="79057" y="0"/>
                </a:moveTo>
                <a:lnTo>
                  <a:pt x="21589" y="0"/>
                </a:lnTo>
                <a:lnTo>
                  <a:pt x="13190" y="1675"/>
                </a:lnTo>
                <a:lnTo>
                  <a:pt x="6327" y="6243"/>
                </a:lnTo>
                <a:lnTo>
                  <a:pt x="1698" y="13014"/>
                </a:lnTo>
                <a:lnTo>
                  <a:pt x="0" y="21297"/>
                </a:lnTo>
                <a:lnTo>
                  <a:pt x="0" y="51676"/>
                </a:lnTo>
                <a:lnTo>
                  <a:pt x="2819" y="53251"/>
                </a:lnTo>
                <a:lnTo>
                  <a:pt x="5714" y="54711"/>
                </a:lnTo>
                <a:lnTo>
                  <a:pt x="8686" y="56032"/>
                </a:lnTo>
                <a:lnTo>
                  <a:pt x="8686" y="14389"/>
                </a:lnTo>
                <a:lnTo>
                  <a:pt x="14477" y="8775"/>
                </a:lnTo>
                <a:lnTo>
                  <a:pt x="96047" y="8775"/>
                </a:lnTo>
                <a:lnTo>
                  <a:pt x="94314" y="6243"/>
                </a:lnTo>
                <a:lnTo>
                  <a:pt x="87451" y="1675"/>
                </a:lnTo>
                <a:lnTo>
                  <a:pt x="79057" y="0"/>
                </a:lnTo>
                <a:close/>
              </a:path>
              <a:path w="100965" h="56515">
                <a:moveTo>
                  <a:pt x="96047" y="8775"/>
                </a:moveTo>
                <a:lnTo>
                  <a:pt x="86169" y="8775"/>
                </a:lnTo>
                <a:lnTo>
                  <a:pt x="91960" y="14389"/>
                </a:lnTo>
                <a:lnTo>
                  <a:pt x="91960" y="56007"/>
                </a:lnTo>
                <a:lnTo>
                  <a:pt x="94932" y="54686"/>
                </a:lnTo>
                <a:lnTo>
                  <a:pt x="97828" y="53238"/>
                </a:lnTo>
                <a:lnTo>
                  <a:pt x="100602" y="51676"/>
                </a:lnTo>
                <a:lnTo>
                  <a:pt x="100647" y="21297"/>
                </a:lnTo>
                <a:lnTo>
                  <a:pt x="98947" y="13014"/>
                </a:lnTo>
                <a:lnTo>
                  <a:pt x="96047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9351" y="7101796"/>
            <a:ext cx="52705" cy="40005"/>
          </a:xfrm>
          <a:custGeom>
            <a:avLst/>
            <a:gdLst/>
            <a:ahLst/>
            <a:cxnLst/>
            <a:rect l="l" t="t" r="r" b="b"/>
            <a:pathLst>
              <a:path w="52705" h="40004">
                <a:moveTo>
                  <a:pt x="26314" y="0"/>
                </a:moveTo>
                <a:lnTo>
                  <a:pt x="16084" y="2092"/>
                </a:lnTo>
                <a:lnTo>
                  <a:pt x="7718" y="7793"/>
                </a:lnTo>
                <a:lnTo>
                  <a:pt x="2072" y="16239"/>
                </a:lnTo>
                <a:lnTo>
                  <a:pt x="0" y="26568"/>
                </a:lnTo>
                <a:lnTo>
                  <a:pt x="0" y="30416"/>
                </a:lnTo>
                <a:lnTo>
                  <a:pt x="14198" y="39484"/>
                </a:lnTo>
                <a:lnTo>
                  <a:pt x="10801" y="36233"/>
                </a:lnTo>
                <a:lnTo>
                  <a:pt x="8686" y="31648"/>
                </a:lnTo>
                <a:lnTo>
                  <a:pt x="8686" y="16763"/>
                </a:lnTo>
                <a:lnTo>
                  <a:pt x="16598" y="8775"/>
                </a:lnTo>
                <a:lnTo>
                  <a:pt x="45571" y="8775"/>
                </a:lnTo>
                <a:lnTo>
                  <a:pt x="44915" y="7793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40004">
                <a:moveTo>
                  <a:pt x="45571" y="8775"/>
                </a:moveTo>
                <a:lnTo>
                  <a:pt x="36029" y="8775"/>
                </a:lnTo>
                <a:lnTo>
                  <a:pt x="43942" y="16763"/>
                </a:lnTo>
                <a:lnTo>
                  <a:pt x="43942" y="31648"/>
                </a:lnTo>
                <a:lnTo>
                  <a:pt x="41807" y="36245"/>
                </a:lnTo>
                <a:lnTo>
                  <a:pt x="38442" y="39484"/>
                </a:lnTo>
                <a:lnTo>
                  <a:pt x="42494" y="39001"/>
                </a:lnTo>
                <a:lnTo>
                  <a:pt x="46469" y="38290"/>
                </a:lnTo>
                <a:lnTo>
                  <a:pt x="50368" y="37350"/>
                </a:lnTo>
                <a:lnTo>
                  <a:pt x="51816" y="34061"/>
                </a:lnTo>
                <a:lnTo>
                  <a:pt x="52628" y="30416"/>
                </a:lnTo>
                <a:lnTo>
                  <a:pt x="52628" y="26568"/>
                </a:lnTo>
                <a:lnTo>
                  <a:pt x="50558" y="16239"/>
                </a:lnTo>
                <a:lnTo>
                  <a:pt x="45571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27752" y="709424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4"/>
                </a:lnTo>
                <a:lnTo>
                  <a:pt x="0" y="9652"/>
                </a:lnTo>
                <a:lnTo>
                  <a:pt x="2755" y="12433"/>
                </a:lnTo>
                <a:lnTo>
                  <a:pt x="9550" y="12433"/>
                </a:lnTo>
                <a:lnTo>
                  <a:pt x="12306" y="9652"/>
                </a:lnTo>
                <a:lnTo>
                  <a:pt x="12306" y="2794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63065" y="7082059"/>
            <a:ext cx="110489" cy="93980"/>
          </a:xfrm>
          <a:custGeom>
            <a:avLst/>
            <a:gdLst/>
            <a:ahLst/>
            <a:cxnLst/>
            <a:rect l="l" t="t" r="r" b="b"/>
            <a:pathLst>
              <a:path w="110490" h="93979">
                <a:moveTo>
                  <a:pt x="0" y="81114"/>
                </a:moveTo>
                <a:lnTo>
                  <a:pt x="12006" y="89635"/>
                </a:lnTo>
                <a:lnTo>
                  <a:pt x="20943" y="93413"/>
                </a:lnTo>
                <a:lnTo>
                  <a:pt x="31255" y="93293"/>
                </a:lnTo>
                <a:lnTo>
                  <a:pt x="66208" y="82486"/>
                </a:lnTo>
                <a:lnTo>
                  <a:pt x="11221" y="82486"/>
                </a:lnTo>
                <a:lnTo>
                  <a:pt x="0" y="81114"/>
                </a:lnTo>
                <a:close/>
              </a:path>
              <a:path w="110490" h="93979">
                <a:moveTo>
                  <a:pt x="12585" y="56235"/>
                </a:moveTo>
                <a:lnTo>
                  <a:pt x="15702" y="64839"/>
                </a:lnTo>
                <a:lnTo>
                  <a:pt x="18945" y="69299"/>
                </a:lnTo>
                <a:lnTo>
                  <a:pt x="24297" y="71046"/>
                </a:lnTo>
                <a:lnTo>
                  <a:pt x="33743" y="71513"/>
                </a:lnTo>
                <a:lnTo>
                  <a:pt x="24929" y="78586"/>
                </a:lnTo>
                <a:lnTo>
                  <a:pt x="18476" y="81943"/>
                </a:lnTo>
                <a:lnTo>
                  <a:pt x="11221" y="82486"/>
                </a:lnTo>
                <a:lnTo>
                  <a:pt x="66208" y="82486"/>
                </a:lnTo>
                <a:lnTo>
                  <a:pt x="75045" y="76742"/>
                </a:lnTo>
                <a:lnTo>
                  <a:pt x="84559" y="67368"/>
                </a:lnTo>
                <a:lnTo>
                  <a:pt x="91377" y="56908"/>
                </a:lnTo>
                <a:lnTo>
                  <a:pt x="18478" y="56908"/>
                </a:lnTo>
                <a:lnTo>
                  <a:pt x="12585" y="56235"/>
                </a:lnTo>
                <a:close/>
              </a:path>
              <a:path w="110490" h="93979">
                <a:moveTo>
                  <a:pt x="4698" y="32842"/>
                </a:moveTo>
                <a:lnTo>
                  <a:pt x="4528" y="43308"/>
                </a:lnTo>
                <a:lnTo>
                  <a:pt x="6380" y="49134"/>
                </a:lnTo>
                <a:lnTo>
                  <a:pt x="11973" y="52425"/>
                </a:lnTo>
                <a:lnTo>
                  <a:pt x="23025" y="55283"/>
                </a:lnTo>
                <a:lnTo>
                  <a:pt x="18478" y="56908"/>
                </a:lnTo>
                <a:lnTo>
                  <a:pt x="91377" y="56908"/>
                </a:lnTo>
                <a:lnTo>
                  <a:pt x="91973" y="55994"/>
                </a:lnTo>
                <a:lnTo>
                  <a:pt x="98483" y="35547"/>
                </a:lnTo>
                <a:lnTo>
                  <a:pt x="14998" y="35547"/>
                </a:lnTo>
                <a:lnTo>
                  <a:pt x="6578" y="35001"/>
                </a:lnTo>
                <a:lnTo>
                  <a:pt x="4698" y="32842"/>
                </a:lnTo>
                <a:close/>
              </a:path>
              <a:path w="110490" h="93979">
                <a:moveTo>
                  <a:pt x="7632" y="5130"/>
                </a:moveTo>
                <a:lnTo>
                  <a:pt x="2025" y="15265"/>
                </a:lnTo>
                <a:lnTo>
                  <a:pt x="923" y="21810"/>
                </a:lnTo>
                <a:lnTo>
                  <a:pt x="5018" y="27621"/>
                </a:lnTo>
                <a:lnTo>
                  <a:pt x="14998" y="35547"/>
                </a:lnTo>
                <a:lnTo>
                  <a:pt x="98483" y="35547"/>
                </a:lnTo>
                <a:lnTo>
                  <a:pt x="99061" y="31566"/>
                </a:lnTo>
                <a:lnTo>
                  <a:pt x="99110" y="28651"/>
                </a:lnTo>
                <a:lnTo>
                  <a:pt x="54076" y="28651"/>
                </a:lnTo>
                <a:lnTo>
                  <a:pt x="38977" y="28512"/>
                </a:lnTo>
                <a:lnTo>
                  <a:pt x="29106" y="26015"/>
                </a:lnTo>
                <a:lnTo>
                  <a:pt x="20109" y="18957"/>
                </a:lnTo>
                <a:lnTo>
                  <a:pt x="7632" y="5130"/>
                </a:lnTo>
                <a:close/>
              </a:path>
              <a:path w="110490" h="93979">
                <a:moveTo>
                  <a:pt x="78782" y="0"/>
                </a:moveTo>
                <a:lnTo>
                  <a:pt x="53835" y="23241"/>
                </a:lnTo>
                <a:lnTo>
                  <a:pt x="54076" y="28651"/>
                </a:lnTo>
                <a:lnTo>
                  <a:pt x="99110" y="28651"/>
                </a:lnTo>
                <a:lnTo>
                  <a:pt x="99199" y="23241"/>
                </a:lnTo>
                <a:lnTo>
                  <a:pt x="107759" y="17157"/>
                </a:lnTo>
                <a:lnTo>
                  <a:pt x="108696" y="15265"/>
                </a:lnTo>
                <a:lnTo>
                  <a:pt x="97993" y="15265"/>
                </a:lnTo>
                <a:lnTo>
                  <a:pt x="106425" y="8369"/>
                </a:lnTo>
                <a:lnTo>
                  <a:pt x="106442" y="8229"/>
                </a:lnTo>
                <a:lnTo>
                  <a:pt x="92773" y="8229"/>
                </a:lnTo>
                <a:lnTo>
                  <a:pt x="87976" y="2579"/>
                </a:lnTo>
                <a:lnTo>
                  <a:pt x="84020" y="34"/>
                </a:lnTo>
                <a:lnTo>
                  <a:pt x="78782" y="0"/>
                </a:lnTo>
                <a:close/>
              </a:path>
              <a:path w="110490" h="93979">
                <a:moveTo>
                  <a:pt x="110439" y="11747"/>
                </a:moveTo>
                <a:lnTo>
                  <a:pt x="104952" y="14325"/>
                </a:lnTo>
                <a:lnTo>
                  <a:pt x="97993" y="15265"/>
                </a:lnTo>
                <a:lnTo>
                  <a:pt x="108697" y="15264"/>
                </a:lnTo>
                <a:lnTo>
                  <a:pt x="110439" y="11747"/>
                </a:lnTo>
                <a:close/>
              </a:path>
              <a:path w="110490" h="93979">
                <a:moveTo>
                  <a:pt x="107099" y="2692"/>
                </a:moveTo>
                <a:lnTo>
                  <a:pt x="101333" y="6883"/>
                </a:lnTo>
                <a:lnTo>
                  <a:pt x="92773" y="8229"/>
                </a:lnTo>
                <a:lnTo>
                  <a:pt x="106442" y="8229"/>
                </a:lnTo>
                <a:lnTo>
                  <a:pt x="107099" y="2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11515" y="7051083"/>
            <a:ext cx="1096649" cy="128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67790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74" y="78117"/>
                </a:lnTo>
                <a:lnTo>
                  <a:pt x="25381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66760" y="7076159"/>
            <a:ext cx="46990" cy="86995"/>
          </a:xfrm>
          <a:custGeom>
            <a:avLst/>
            <a:gdLst/>
            <a:ahLst/>
            <a:cxnLst/>
            <a:rect l="l" t="t" r="r" b="b"/>
            <a:pathLst>
              <a:path w="46990" h="86995">
                <a:moveTo>
                  <a:pt x="26441" y="67462"/>
                </a:moveTo>
                <a:lnTo>
                  <a:pt x="23202" y="67462"/>
                </a:lnTo>
                <a:lnTo>
                  <a:pt x="17411" y="75755"/>
                </a:lnTo>
                <a:lnTo>
                  <a:pt x="18846" y="75755"/>
                </a:lnTo>
                <a:lnTo>
                  <a:pt x="19951" y="76085"/>
                </a:lnTo>
                <a:lnTo>
                  <a:pt x="21488" y="77393"/>
                </a:lnTo>
                <a:lnTo>
                  <a:pt x="21882" y="78206"/>
                </a:lnTo>
                <a:lnTo>
                  <a:pt x="21882" y="80822"/>
                </a:lnTo>
                <a:lnTo>
                  <a:pt x="21297" y="82118"/>
                </a:lnTo>
                <a:lnTo>
                  <a:pt x="18973" y="83972"/>
                </a:lnTo>
                <a:lnTo>
                  <a:pt x="16764" y="84505"/>
                </a:lnTo>
                <a:lnTo>
                  <a:pt x="13487" y="84632"/>
                </a:lnTo>
                <a:lnTo>
                  <a:pt x="13487" y="86944"/>
                </a:lnTo>
                <a:lnTo>
                  <a:pt x="30175" y="79857"/>
                </a:lnTo>
                <a:lnTo>
                  <a:pt x="30116" y="76085"/>
                </a:lnTo>
                <a:lnTo>
                  <a:pt x="29654" y="74688"/>
                </a:lnTo>
                <a:lnTo>
                  <a:pt x="27597" y="72161"/>
                </a:lnTo>
                <a:lnTo>
                  <a:pt x="26098" y="71374"/>
                </a:lnTo>
                <a:lnTo>
                  <a:pt x="24130" y="71043"/>
                </a:lnTo>
                <a:lnTo>
                  <a:pt x="26441" y="67462"/>
                </a:lnTo>
                <a:close/>
              </a:path>
              <a:path w="46990" h="86995">
                <a:moveTo>
                  <a:pt x="17233" y="65595"/>
                </a:moveTo>
                <a:lnTo>
                  <a:pt x="7823" y="65595"/>
                </a:lnTo>
                <a:lnTo>
                  <a:pt x="9118" y="65925"/>
                </a:lnTo>
                <a:lnTo>
                  <a:pt x="13500" y="67754"/>
                </a:lnTo>
                <a:lnTo>
                  <a:pt x="15836" y="68567"/>
                </a:lnTo>
                <a:lnTo>
                  <a:pt x="19570" y="69405"/>
                </a:lnTo>
                <a:lnTo>
                  <a:pt x="21551" y="69621"/>
                </a:lnTo>
                <a:lnTo>
                  <a:pt x="21695" y="69621"/>
                </a:lnTo>
                <a:lnTo>
                  <a:pt x="23202" y="67462"/>
                </a:lnTo>
                <a:lnTo>
                  <a:pt x="35978" y="67462"/>
                </a:lnTo>
                <a:lnTo>
                  <a:pt x="37353" y="66192"/>
                </a:lnTo>
                <a:lnTo>
                  <a:pt x="18656" y="66192"/>
                </a:lnTo>
                <a:lnTo>
                  <a:pt x="17233" y="65595"/>
                </a:lnTo>
                <a:close/>
              </a:path>
              <a:path w="46990" h="86995">
                <a:moveTo>
                  <a:pt x="35978" y="67462"/>
                </a:moveTo>
                <a:lnTo>
                  <a:pt x="26441" y="67462"/>
                </a:lnTo>
                <a:lnTo>
                  <a:pt x="25048" y="69621"/>
                </a:lnTo>
                <a:lnTo>
                  <a:pt x="30314" y="69621"/>
                </a:lnTo>
                <a:lnTo>
                  <a:pt x="35814" y="67614"/>
                </a:lnTo>
                <a:lnTo>
                  <a:pt x="35978" y="67462"/>
                </a:lnTo>
                <a:close/>
              </a:path>
              <a:path w="46990" h="86995">
                <a:moveTo>
                  <a:pt x="1816" y="44450"/>
                </a:moveTo>
                <a:lnTo>
                  <a:pt x="0" y="44450"/>
                </a:lnTo>
                <a:lnTo>
                  <a:pt x="0" y="69570"/>
                </a:lnTo>
                <a:lnTo>
                  <a:pt x="1816" y="69570"/>
                </a:lnTo>
                <a:lnTo>
                  <a:pt x="2400" y="68237"/>
                </a:lnTo>
                <a:lnTo>
                  <a:pt x="3162" y="67233"/>
                </a:lnTo>
                <a:lnTo>
                  <a:pt x="5067" y="65925"/>
                </a:lnTo>
                <a:lnTo>
                  <a:pt x="5969" y="65595"/>
                </a:lnTo>
                <a:lnTo>
                  <a:pt x="17233" y="65595"/>
                </a:lnTo>
                <a:lnTo>
                  <a:pt x="14236" y="64338"/>
                </a:lnTo>
                <a:lnTo>
                  <a:pt x="6019" y="56908"/>
                </a:lnTo>
                <a:lnTo>
                  <a:pt x="3251" y="51511"/>
                </a:lnTo>
                <a:lnTo>
                  <a:pt x="1816" y="44450"/>
                </a:lnTo>
                <a:close/>
              </a:path>
              <a:path w="46990" h="86995">
                <a:moveTo>
                  <a:pt x="22758" y="0"/>
                </a:moveTo>
                <a:lnTo>
                  <a:pt x="14681" y="0"/>
                </a:lnTo>
                <a:lnTo>
                  <a:pt x="9779" y="1866"/>
                </a:lnTo>
                <a:lnTo>
                  <a:pt x="1993" y="9321"/>
                </a:lnTo>
                <a:lnTo>
                  <a:pt x="50" y="13843"/>
                </a:lnTo>
                <a:lnTo>
                  <a:pt x="50" y="22237"/>
                </a:lnTo>
                <a:lnTo>
                  <a:pt x="25698" y="44450"/>
                </a:lnTo>
                <a:lnTo>
                  <a:pt x="28663" y="46151"/>
                </a:lnTo>
                <a:lnTo>
                  <a:pt x="32067" y="48793"/>
                </a:lnTo>
                <a:lnTo>
                  <a:pt x="33337" y="50190"/>
                </a:lnTo>
                <a:lnTo>
                  <a:pt x="35001" y="53136"/>
                </a:lnTo>
                <a:lnTo>
                  <a:pt x="35420" y="54660"/>
                </a:lnTo>
                <a:lnTo>
                  <a:pt x="35420" y="58877"/>
                </a:lnTo>
                <a:lnTo>
                  <a:pt x="34328" y="61201"/>
                </a:lnTo>
                <a:lnTo>
                  <a:pt x="29984" y="65189"/>
                </a:lnTo>
                <a:lnTo>
                  <a:pt x="27063" y="66192"/>
                </a:lnTo>
                <a:lnTo>
                  <a:pt x="37353" y="66192"/>
                </a:lnTo>
                <a:lnTo>
                  <a:pt x="44488" y="59601"/>
                </a:lnTo>
                <a:lnTo>
                  <a:pt x="46659" y="54813"/>
                </a:lnTo>
                <a:lnTo>
                  <a:pt x="46659" y="44881"/>
                </a:lnTo>
                <a:lnTo>
                  <a:pt x="21323" y="23990"/>
                </a:lnTo>
                <a:lnTo>
                  <a:pt x="17780" y="22072"/>
                </a:lnTo>
                <a:lnTo>
                  <a:pt x="14147" y="19494"/>
                </a:lnTo>
                <a:lnTo>
                  <a:pt x="12623" y="17970"/>
                </a:lnTo>
                <a:lnTo>
                  <a:pt x="10985" y="15290"/>
                </a:lnTo>
                <a:lnTo>
                  <a:pt x="10642" y="13982"/>
                </a:lnTo>
                <a:lnTo>
                  <a:pt x="10642" y="10185"/>
                </a:lnTo>
                <a:lnTo>
                  <a:pt x="11620" y="8140"/>
                </a:lnTo>
                <a:lnTo>
                  <a:pt x="15506" y="4572"/>
                </a:lnTo>
                <a:lnTo>
                  <a:pt x="18148" y="3683"/>
                </a:lnTo>
                <a:lnTo>
                  <a:pt x="33994" y="3683"/>
                </a:lnTo>
                <a:lnTo>
                  <a:pt x="30191" y="1866"/>
                </a:lnTo>
                <a:lnTo>
                  <a:pt x="28422" y="1181"/>
                </a:lnTo>
                <a:lnTo>
                  <a:pt x="24853" y="266"/>
                </a:lnTo>
                <a:lnTo>
                  <a:pt x="22758" y="0"/>
                </a:lnTo>
                <a:close/>
              </a:path>
              <a:path w="46990" h="86995">
                <a:moveTo>
                  <a:pt x="33994" y="3683"/>
                </a:moveTo>
                <a:lnTo>
                  <a:pt x="25806" y="3683"/>
                </a:lnTo>
                <a:lnTo>
                  <a:pt x="29819" y="5372"/>
                </a:lnTo>
                <a:lnTo>
                  <a:pt x="37236" y="12141"/>
                </a:lnTo>
                <a:lnTo>
                  <a:pt x="39573" y="16611"/>
                </a:lnTo>
                <a:lnTo>
                  <a:pt x="40525" y="22174"/>
                </a:lnTo>
                <a:lnTo>
                  <a:pt x="42532" y="22174"/>
                </a:lnTo>
                <a:lnTo>
                  <a:pt x="42108" y="4559"/>
                </a:lnTo>
                <a:lnTo>
                  <a:pt x="36258" y="4559"/>
                </a:lnTo>
                <a:lnTo>
                  <a:pt x="34709" y="4025"/>
                </a:lnTo>
                <a:lnTo>
                  <a:pt x="33994" y="3683"/>
                </a:lnTo>
                <a:close/>
              </a:path>
              <a:path w="46990" h="86995">
                <a:moveTo>
                  <a:pt x="41998" y="0"/>
                </a:moveTo>
                <a:lnTo>
                  <a:pt x="40525" y="0"/>
                </a:lnTo>
                <a:lnTo>
                  <a:pt x="40093" y="1993"/>
                </a:lnTo>
                <a:lnTo>
                  <a:pt x="39636" y="3251"/>
                </a:lnTo>
                <a:lnTo>
                  <a:pt x="38658" y="4305"/>
                </a:lnTo>
                <a:lnTo>
                  <a:pt x="37985" y="4559"/>
                </a:lnTo>
                <a:lnTo>
                  <a:pt x="42108" y="4559"/>
                </a:lnTo>
                <a:lnTo>
                  <a:pt x="41998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05100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61" y="78117"/>
                </a:lnTo>
                <a:lnTo>
                  <a:pt x="25368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90036" y="7056284"/>
            <a:ext cx="302374" cy="8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81152" y="6953250"/>
            <a:ext cx="312242" cy="312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45001" y="2133003"/>
            <a:ext cx="3456000" cy="25560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3875" marR="5080" indent="-2999105">
              <a:lnSpc>
                <a:spcPct val="100000"/>
              </a:lnSpc>
              <a:spcBef>
                <a:spcPts val="100"/>
              </a:spcBef>
            </a:pPr>
            <a:r>
              <a:rPr sz="5400" spc="-35" dirty="0">
                <a:solidFill>
                  <a:srgbClr val="15445D"/>
                </a:solidFill>
              </a:rPr>
              <a:t>İSTİHDAM</a:t>
            </a:r>
            <a:r>
              <a:rPr sz="5400" spc="-690" dirty="0">
                <a:solidFill>
                  <a:srgbClr val="15445D"/>
                </a:solidFill>
              </a:rPr>
              <a:t> </a:t>
            </a:r>
            <a:r>
              <a:rPr sz="5400" spc="-35" dirty="0">
                <a:solidFill>
                  <a:srgbClr val="15445D"/>
                </a:solidFill>
              </a:rPr>
              <a:t>SEFERBERLİĞİ  </a:t>
            </a:r>
            <a:r>
              <a:rPr sz="5400" spc="-330" dirty="0">
                <a:solidFill>
                  <a:srgbClr val="15445D"/>
                </a:solidFill>
              </a:rPr>
              <a:t>2019</a:t>
            </a:r>
            <a:endParaRPr sz="5400"/>
          </a:p>
        </p:txBody>
      </p:sp>
      <p:sp>
        <p:nvSpPr>
          <p:cNvPr id="31" name="object 31"/>
          <p:cNvSpPr/>
          <p:nvPr/>
        </p:nvSpPr>
        <p:spPr>
          <a:xfrm>
            <a:off x="3824020" y="5710847"/>
            <a:ext cx="1195070" cy="273685"/>
          </a:xfrm>
          <a:custGeom>
            <a:avLst/>
            <a:gdLst/>
            <a:ahLst/>
            <a:cxnLst/>
            <a:rect l="l" t="t" r="r" b="b"/>
            <a:pathLst>
              <a:path w="1195070" h="273685">
                <a:moveTo>
                  <a:pt x="106616" y="150126"/>
                </a:moveTo>
                <a:lnTo>
                  <a:pt x="78613" y="185216"/>
                </a:lnTo>
                <a:lnTo>
                  <a:pt x="93979" y="195172"/>
                </a:lnTo>
                <a:lnTo>
                  <a:pt x="109748" y="203644"/>
                </a:lnTo>
                <a:lnTo>
                  <a:pt x="159650" y="220293"/>
                </a:lnTo>
                <a:lnTo>
                  <a:pt x="215709" y="225640"/>
                </a:lnTo>
                <a:lnTo>
                  <a:pt x="244205" y="224414"/>
                </a:lnTo>
                <a:lnTo>
                  <a:pt x="290154" y="214609"/>
                </a:lnTo>
                <a:lnTo>
                  <a:pt x="330544" y="183426"/>
                </a:lnTo>
                <a:lnTo>
                  <a:pt x="218046" y="183426"/>
                </a:lnTo>
                <a:lnTo>
                  <a:pt x="203332" y="182925"/>
                </a:lnTo>
                <a:lnTo>
                  <a:pt x="161163" y="175412"/>
                </a:lnTo>
                <a:lnTo>
                  <a:pt x="120306" y="158065"/>
                </a:lnTo>
                <a:lnTo>
                  <a:pt x="106616" y="150126"/>
                </a:lnTo>
                <a:close/>
              </a:path>
              <a:path w="1195070" h="273685">
                <a:moveTo>
                  <a:pt x="207251" y="0"/>
                </a:moveTo>
                <a:lnTo>
                  <a:pt x="156422" y="4684"/>
                </a:lnTo>
                <a:lnTo>
                  <a:pt x="119443" y="18732"/>
                </a:lnTo>
                <a:lnTo>
                  <a:pt x="91273" y="53902"/>
                </a:lnTo>
                <a:lnTo>
                  <a:pt x="89395" y="68973"/>
                </a:lnTo>
                <a:lnTo>
                  <a:pt x="89871" y="76722"/>
                </a:lnTo>
                <a:lnTo>
                  <a:pt x="112627" y="111557"/>
                </a:lnTo>
                <a:lnTo>
                  <a:pt x="158242" y="126949"/>
                </a:lnTo>
                <a:lnTo>
                  <a:pt x="197243" y="131405"/>
                </a:lnTo>
                <a:lnTo>
                  <a:pt x="251498" y="134175"/>
                </a:lnTo>
                <a:lnTo>
                  <a:pt x="259080" y="135077"/>
                </a:lnTo>
                <a:lnTo>
                  <a:pt x="271526" y="137845"/>
                </a:lnTo>
                <a:lnTo>
                  <a:pt x="276288" y="139827"/>
                </a:lnTo>
                <a:lnTo>
                  <a:pt x="282905" y="144983"/>
                </a:lnTo>
                <a:lnTo>
                  <a:pt x="284556" y="148640"/>
                </a:lnTo>
                <a:lnTo>
                  <a:pt x="284556" y="153403"/>
                </a:lnTo>
                <a:lnTo>
                  <a:pt x="246410" y="181348"/>
                </a:lnTo>
                <a:lnTo>
                  <a:pt x="218046" y="183426"/>
                </a:lnTo>
                <a:lnTo>
                  <a:pt x="330544" y="183426"/>
                </a:lnTo>
                <a:lnTo>
                  <a:pt x="331227" y="182545"/>
                </a:lnTo>
                <a:lnTo>
                  <a:pt x="337133" y="167904"/>
                </a:lnTo>
                <a:lnTo>
                  <a:pt x="339102" y="151333"/>
                </a:lnTo>
                <a:lnTo>
                  <a:pt x="338719" y="143727"/>
                </a:lnTo>
                <a:lnTo>
                  <a:pt x="320615" y="109494"/>
                </a:lnTo>
                <a:lnTo>
                  <a:pt x="284264" y="93345"/>
                </a:lnTo>
                <a:lnTo>
                  <a:pt x="241096" y="86512"/>
                </a:lnTo>
                <a:lnTo>
                  <a:pt x="217462" y="85026"/>
                </a:lnTo>
                <a:lnTo>
                  <a:pt x="210070" y="84632"/>
                </a:lnTo>
                <a:lnTo>
                  <a:pt x="171665" y="82054"/>
                </a:lnTo>
                <a:lnTo>
                  <a:pt x="142786" y="71856"/>
                </a:lnTo>
                <a:lnTo>
                  <a:pt x="142786" y="57569"/>
                </a:lnTo>
                <a:lnTo>
                  <a:pt x="180413" y="43480"/>
                </a:lnTo>
                <a:lnTo>
                  <a:pt x="209588" y="41922"/>
                </a:lnTo>
                <a:lnTo>
                  <a:pt x="322713" y="41922"/>
                </a:lnTo>
                <a:lnTo>
                  <a:pt x="331520" y="31508"/>
                </a:lnTo>
                <a:lnTo>
                  <a:pt x="306144" y="17723"/>
                </a:lnTo>
                <a:lnTo>
                  <a:pt x="276972" y="7877"/>
                </a:lnTo>
                <a:lnTo>
                  <a:pt x="244008" y="1969"/>
                </a:lnTo>
                <a:lnTo>
                  <a:pt x="207251" y="0"/>
                </a:lnTo>
                <a:close/>
              </a:path>
              <a:path w="1195070" h="273685">
                <a:moveTo>
                  <a:pt x="322713" y="41922"/>
                </a:moveTo>
                <a:lnTo>
                  <a:pt x="209588" y="41922"/>
                </a:lnTo>
                <a:lnTo>
                  <a:pt x="221853" y="42294"/>
                </a:lnTo>
                <a:lnTo>
                  <a:pt x="233867" y="43408"/>
                </a:lnTo>
                <a:lnTo>
                  <a:pt x="279814" y="55224"/>
                </a:lnTo>
                <a:lnTo>
                  <a:pt x="302348" y="66001"/>
                </a:lnTo>
                <a:lnTo>
                  <a:pt x="322713" y="41922"/>
                </a:lnTo>
                <a:close/>
              </a:path>
              <a:path w="1195070" h="273685">
                <a:moveTo>
                  <a:pt x="1109421" y="5346"/>
                </a:moveTo>
                <a:lnTo>
                  <a:pt x="936434" y="5346"/>
                </a:lnTo>
                <a:lnTo>
                  <a:pt x="936434" y="220586"/>
                </a:lnTo>
                <a:lnTo>
                  <a:pt x="987780" y="220586"/>
                </a:lnTo>
                <a:lnTo>
                  <a:pt x="987780" y="144487"/>
                </a:lnTo>
                <a:lnTo>
                  <a:pt x="1143517" y="144487"/>
                </a:lnTo>
                <a:lnTo>
                  <a:pt x="1140917" y="140614"/>
                </a:lnTo>
                <a:lnTo>
                  <a:pt x="1161977" y="131549"/>
                </a:lnTo>
                <a:lnTo>
                  <a:pt x="1177018" y="117727"/>
                </a:lnTo>
                <a:lnTo>
                  <a:pt x="1184093" y="103162"/>
                </a:lnTo>
                <a:lnTo>
                  <a:pt x="987780" y="103162"/>
                </a:lnTo>
                <a:lnTo>
                  <a:pt x="987780" y="46685"/>
                </a:lnTo>
                <a:lnTo>
                  <a:pt x="1182922" y="46685"/>
                </a:lnTo>
                <a:lnTo>
                  <a:pt x="1180134" y="40973"/>
                </a:lnTo>
                <a:lnTo>
                  <a:pt x="1149232" y="13211"/>
                </a:lnTo>
                <a:lnTo>
                  <a:pt x="1118243" y="5663"/>
                </a:lnTo>
                <a:lnTo>
                  <a:pt x="1109421" y="5346"/>
                </a:lnTo>
                <a:close/>
              </a:path>
              <a:path w="1195070" h="273685">
                <a:moveTo>
                  <a:pt x="1143517" y="144487"/>
                </a:moveTo>
                <a:lnTo>
                  <a:pt x="1084910" y="144487"/>
                </a:lnTo>
                <a:lnTo>
                  <a:pt x="1136840" y="220586"/>
                </a:lnTo>
                <a:lnTo>
                  <a:pt x="1194600" y="220586"/>
                </a:lnTo>
                <a:lnTo>
                  <a:pt x="1143517" y="144487"/>
                </a:lnTo>
                <a:close/>
              </a:path>
              <a:path w="1195070" h="273685">
                <a:moveTo>
                  <a:pt x="1182922" y="46685"/>
                </a:moveTo>
                <a:lnTo>
                  <a:pt x="1103579" y="46685"/>
                </a:lnTo>
                <a:lnTo>
                  <a:pt x="1111420" y="47166"/>
                </a:lnTo>
                <a:lnTo>
                  <a:pt x="1118312" y="48612"/>
                </a:lnTo>
                <a:lnTo>
                  <a:pt x="1124254" y="51025"/>
                </a:lnTo>
                <a:lnTo>
                  <a:pt x="1129245" y="54406"/>
                </a:lnTo>
                <a:lnTo>
                  <a:pt x="1135278" y="59359"/>
                </a:lnTo>
                <a:lnTo>
                  <a:pt x="1138301" y="66001"/>
                </a:lnTo>
                <a:lnTo>
                  <a:pt x="1138301" y="83248"/>
                </a:lnTo>
                <a:lnTo>
                  <a:pt x="1103871" y="103162"/>
                </a:lnTo>
                <a:lnTo>
                  <a:pt x="1184093" y="103162"/>
                </a:lnTo>
                <a:lnTo>
                  <a:pt x="1186042" y="99150"/>
                </a:lnTo>
                <a:lnTo>
                  <a:pt x="1189050" y="75819"/>
                </a:lnTo>
                <a:lnTo>
                  <a:pt x="1188685" y="68122"/>
                </a:lnTo>
                <a:lnTo>
                  <a:pt x="1187591" y="60801"/>
                </a:lnTo>
                <a:lnTo>
                  <a:pt x="1185765" y="53851"/>
                </a:lnTo>
                <a:lnTo>
                  <a:pt x="1183158" y="47166"/>
                </a:lnTo>
                <a:lnTo>
                  <a:pt x="1182922" y="46685"/>
                </a:lnTo>
                <a:close/>
              </a:path>
              <a:path w="1195070" h="273685">
                <a:moveTo>
                  <a:pt x="703224" y="5346"/>
                </a:moveTo>
                <a:lnTo>
                  <a:pt x="651878" y="5346"/>
                </a:lnTo>
                <a:lnTo>
                  <a:pt x="651878" y="148056"/>
                </a:lnTo>
                <a:lnTo>
                  <a:pt x="665602" y="186590"/>
                </a:lnTo>
                <a:lnTo>
                  <a:pt x="704384" y="213833"/>
                </a:lnTo>
                <a:lnTo>
                  <a:pt x="751417" y="225348"/>
                </a:lnTo>
                <a:lnTo>
                  <a:pt x="779640" y="226834"/>
                </a:lnTo>
                <a:lnTo>
                  <a:pt x="794135" y="226463"/>
                </a:lnTo>
                <a:lnTo>
                  <a:pt x="833031" y="220891"/>
                </a:lnTo>
                <a:lnTo>
                  <a:pt x="872998" y="204546"/>
                </a:lnTo>
                <a:lnTo>
                  <a:pt x="894453" y="185216"/>
                </a:lnTo>
                <a:lnTo>
                  <a:pt x="779640" y="185216"/>
                </a:lnTo>
                <a:lnTo>
                  <a:pt x="762321" y="184454"/>
                </a:lnTo>
                <a:lnTo>
                  <a:pt x="723049" y="173024"/>
                </a:lnTo>
                <a:lnTo>
                  <a:pt x="703224" y="140919"/>
                </a:lnTo>
                <a:lnTo>
                  <a:pt x="703224" y="5346"/>
                </a:lnTo>
                <a:close/>
              </a:path>
              <a:path w="1195070" h="273685">
                <a:moveTo>
                  <a:pt x="907415" y="5346"/>
                </a:moveTo>
                <a:lnTo>
                  <a:pt x="856068" y="5346"/>
                </a:lnTo>
                <a:lnTo>
                  <a:pt x="856068" y="140919"/>
                </a:lnTo>
                <a:lnTo>
                  <a:pt x="854828" y="150279"/>
                </a:lnTo>
                <a:lnTo>
                  <a:pt x="825258" y="178358"/>
                </a:lnTo>
                <a:lnTo>
                  <a:pt x="779640" y="185216"/>
                </a:lnTo>
                <a:lnTo>
                  <a:pt x="894453" y="185216"/>
                </a:lnTo>
                <a:lnTo>
                  <a:pt x="907415" y="148056"/>
                </a:lnTo>
                <a:lnTo>
                  <a:pt x="907415" y="5346"/>
                </a:lnTo>
                <a:close/>
              </a:path>
              <a:path w="1195070" h="273685">
                <a:moveTo>
                  <a:pt x="420979" y="5346"/>
                </a:moveTo>
                <a:lnTo>
                  <a:pt x="369633" y="5346"/>
                </a:lnTo>
                <a:lnTo>
                  <a:pt x="369633" y="220586"/>
                </a:lnTo>
                <a:lnTo>
                  <a:pt x="420979" y="220586"/>
                </a:lnTo>
                <a:lnTo>
                  <a:pt x="420979" y="156083"/>
                </a:lnTo>
                <a:lnTo>
                  <a:pt x="474941" y="117436"/>
                </a:lnTo>
                <a:lnTo>
                  <a:pt x="540674" y="117436"/>
                </a:lnTo>
                <a:lnTo>
                  <a:pt x="529076" y="105537"/>
                </a:lnTo>
                <a:lnTo>
                  <a:pt x="420979" y="105537"/>
                </a:lnTo>
                <a:lnTo>
                  <a:pt x="420979" y="5346"/>
                </a:lnTo>
                <a:close/>
              </a:path>
              <a:path w="1195070" h="273685">
                <a:moveTo>
                  <a:pt x="540674" y="117436"/>
                </a:moveTo>
                <a:lnTo>
                  <a:pt x="474941" y="117436"/>
                </a:lnTo>
                <a:lnTo>
                  <a:pt x="573824" y="220586"/>
                </a:lnTo>
                <a:lnTo>
                  <a:pt x="641210" y="220586"/>
                </a:lnTo>
                <a:lnTo>
                  <a:pt x="540674" y="117436"/>
                </a:lnTo>
                <a:close/>
              </a:path>
              <a:path w="1195070" h="273685">
                <a:moveTo>
                  <a:pt x="630707" y="5346"/>
                </a:moveTo>
                <a:lnTo>
                  <a:pt x="560120" y="5346"/>
                </a:lnTo>
                <a:lnTo>
                  <a:pt x="420979" y="105537"/>
                </a:lnTo>
                <a:lnTo>
                  <a:pt x="529076" y="105537"/>
                </a:lnTo>
                <a:lnTo>
                  <a:pt x="513727" y="89789"/>
                </a:lnTo>
                <a:lnTo>
                  <a:pt x="630707" y="5346"/>
                </a:lnTo>
                <a:close/>
              </a:path>
              <a:path w="1195070" h="273685">
                <a:moveTo>
                  <a:pt x="51333" y="54330"/>
                </a:moveTo>
                <a:lnTo>
                  <a:pt x="0" y="54330"/>
                </a:lnTo>
                <a:lnTo>
                  <a:pt x="0" y="220586"/>
                </a:lnTo>
                <a:lnTo>
                  <a:pt x="51333" y="220586"/>
                </a:lnTo>
                <a:lnTo>
                  <a:pt x="51333" y="54330"/>
                </a:lnTo>
                <a:close/>
              </a:path>
              <a:path w="1195070" h="273685">
                <a:moveTo>
                  <a:pt x="51333" y="5346"/>
                </a:moveTo>
                <a:lnTo>
                  <a:pt x="0" y="5346"/>
                </a:lnTo>
                <a:lnTo>
                  <a:pt x="0" y="41376"/>
                </a:lnTo>
                <a:lnTo>
                  <a:pt x="51333" y="41376"/>
                </a:lnTo>
                <a:lnTo>
                  <a:pt x="51333" y="5346"/>
                </a:lnTo>
                <a:close/>
              </a:path>
              <a:path w="1195070" h="273685">
                <a:moveTo>
                  <a:pt x="241960" y="237337"/>
                </a:moveTo>
                <a:lnTo>
                  <a:pt x="190614" y="237337"/>
                </a:lnTo>
                <a:lnTo>
                  <a:pt x="190614" y="273367"/>
                </a:lnTo>
                <a:lnTo>
                  <a:pt x="241960" y="273367"/>
                </a:lnTo>
                <a:lnTo>
                  <a:pt x="241960" y="237337"/>
                </a:lnTo>
                <a:close/>
              </a:path>
            </a:pathLst>
          </a:custGeom>
          <a:solidFill>
            <a:srgbClr val="272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79000" y="5284952"/>
            <a:ext cx="633730" cy="1076325"/>
          </a:xfrm>
          <a:custGeom>
            <a:avLst/>
            <a:gdLst/>
            <a:ahLst/>
            <a:cxnLst/>
            <a:rect l="l" t="t" r="r" b="b"/>
            <a:pathLst>
              <a:path w="633729" h="1076325">
                <a:moveTo>
                  <a:pt x="580631" y="0"/>
                </a:moveTo>
                <a:lnTo>
                  <a:pt x="422351" y="0"/>
                </a:lnTo>
                <a:lnTo>
                  <a:pt x="422351" y="215226"/>
                </a:lnTo>
                <a:lnTo>
                  <a:pt x="633526" y="215226"/>
                </a:lnTo>
                <a:lnTo>
                  <a:pt x="633526" y="53911"/>
                </a:lnTo>
                <a:lnTo>
                  <a:pt x="629371" y="32929"/>
                </a:lnTo>
                <a:lnTo>
                  <a:pt x="618037" y="15792"/>
                </a:lnTo>
                <a:lnTo>
                  <a:pt x="601224" y="4237"/>
                </a:lnTo>
                <a:lnTo>
                  <a:pt x="580631" y="0"/>
                </a:lnTo>
                <a:close/>
              </a:path>
              <a:path w="633729" h="1076325">
                <a:moveTo>
                  <a:pt x="633526" y="430441"/>
                </a:moveTo>
                <a:lnTo>
                  <a:pt x="0" y="430441"/>
                </a:lnTo>
                <a:lnTo>
                  <a:pt x="5577" y="479792"/>
                </a:lnTo>
                <a:lnTo>
                  <a:pt x="21464" y="525094"/>
                </a:lnTo>
                <a:lnTo>
                  <a:pt x="46394" y="565056"/>
                </a:lnTo>
                <a:lnTo>
                  <a:pt x="79098" y="598386"/>
                </a:lnTo>
                <a:lnTo>
                  <a:pt x="118308" y="623793"/>
                </a:lnTo>
                <a:lnTo>
                  <a:pt x="162756" y="639983"/>
                </a:lnTo>
                <a:lnTo>
                  <a:pt x="211175" y="645668"/>
                </a:lnTo>
                <a:lnTo>
                  <a:pt x="422351" y="645668"/>
                </a:lnTo>
                <a:lnTo>
                  <a:pt x="422351" y="860882"/>
                </a:lnTo>
                <a:lnTo>
                  <a:pt x="427928" y="910228"/>
                </a:lnTo>
                <a:lnTo>
                  <a:pt x="443816" y="955527"/>
                </a:lnTo>
                <a:lnTo>
                  <a:pt x="468745" y="995487"/>
                </a:lnTo>
                <a:lnTo>
                  <a:pt x="501449" y="1028816"/>
                </a:lnTo>
                <a:lnTo>
                  <a:pt x="540659" y="1054221"/>
                </a:lnTo>
                <a:lnTo>
                  <a:pt x="585107" y="1070412"/>
                </a:lnTo>
                <a:lnTo>
                  <a:pt x="633526" y="1076096"/>
                </a:lnTo>
                <a:lnTo>
                  <a:pt x="633526" y="430441"/>
                </a:lnTo>
                <a:close/>
              </a:path>
            </a:pathLst>
          </a:custGeom>
          <a:solidFill>
            <a:srgbClr val="21A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02994" y="5247006"/>
            <a:ext cx="1178999" cy="11789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57617" y="5203456"/>
            <a:ext cx="1238885" cy="12391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63997" y="5247004"/>
            <a:ext cx="2079002" cy="13139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T.C. </a:t>
            </a:r>
            <a:r>
              <a:rPr spc="-10" dirty="0"/>
              <a:t>A </a:t>
            </a:r>
            <a:r>
              <a:rPr spc="5" dirty="0"/>
              <a:t>LE, </a:t>
            </a:r>
            <a:r>
              <a:rPr spc="-10" dirty="0"/>
              <a:t>ÇA </a:t>
            </a:r>
            <a:r>
              <a:rPr spc="-5" dirty="0"/>
              <a:t>LI </a:t>
            </a:r>
            <a:r>
              <a:rPr spc="-10" dirty="0"/>
              <a:t>MA VE SO </a:t>
            </a:r>
            <a:r>
              <a:rPr spc="-15" dirty="0"/>
              <a:t>SYAL </a:t>
            </a:r>
            <a:r>
              <a:rPr spc="-10" dirty="0"/>
              <a:t>H ZMETLE R</a:t>
            </a:r>
            <a:r>
              <a:rPr spc="-120" dirty="0"/>
              <a:t> </a:t>
            </a:r>
            <a:r>
              <a:rPr spc="-5" dirty="0"/>
              <a:t>BAKA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5587" y="7084942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4600" y="7053117"/>
            <a:ext cx="66408" cy="67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3357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6" y="8914"/>
                </a:lnTo>
                <a:lnTo>
                  <a:pt x="32897" y="33224"/>
                </a:lnTo>
                <a:lnTo>
                  <a:pt x="8827" y="69281"/>
                </a:lnTo>
                <a:lnTo>
                  <a:pt x="0" y="113436"/>
                </a:lnTo>
                <a:lnTo>
                  <a:pt x="8827" y="157590"/>
                </a:lnTo>
                <a:lnTo>
                  <a:pt x="32897" y="193648"/>
                </a:lnTo>
                <a:lnTo>
                  <a:pt x="68596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5344" y="7077176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5" h="102870">
                <a:moveTo>
                  <a:pt x="79057" y="0"/>
                </a:moveTo>
                <a:lnTo>
                  <a:pt x="21589" y="0"/>
                </a:lnTo>
                <a:lnTo>
                  <a:pt x="13190" y="1677"/>
                </a:lnTo>
                <a:lnTo>
                  <a:pt x="6327" y="6248"/>
                </a:lnTo>
                <a:lnTo>
                  <a:pt x="1698" y="13019"/>
                </a:lnTo>
                <a:lnTo>
                  <a:pt x="0" y="21297"/>
                </a:lnTo>
                <a:lnTo>
                  <a:pt x="0" y="81089"/>
                </a:lnTo>
                <a:lnTo>
                  <a:pt x="1698" y="89375"/>
                </a:lnTo>
                <a:lnTo>
                  <a:pt x="6327" y="96150"/>
                </a:lnTo>
                <a:lnTo>
                  <a:pt x="13190" y="100722"/>
                </a:lnTo>
                <a:lnTo>
                  <a:pt x="21589" y="102400"/>
                </a:lnTo>
                <a:lnTo>
                  <a:pt x="79057" y="102400"/>
                </a:lnTo>
                <a:lnTo>
                  <a:pt x="87451" y="100722"/>
                </a:lnTo>
                <a:lnTo>
                  <a:pt x="94314" y="96150"/>
                </a:lnTo>
                <a:lnTo>
                  <a:pt x="96050" y="93611"/>
                </a:lnTo>
                <a:lnTo>
                  <a:pt x="14477" y="93611"/>
                </a:lnTo>
                <a:lnTo>
                  <a:pt x="8686" y="87998"/>
                </a:lnTo>
                <a:lnTo>
                  <a:pt x="8686" y="14389"/>
                </a:lnTo>
                <a:lnTo>
                  <a:pt x="14477" y="8788"/>
                </a:lnTo>
                <a:lnTo>
                  <a:pt x="96052" y="8788"/>
                </a:lnTo>
                <a:lnTo>
                  <a:pt x="94314" y="6248"/>
                </a:lnTo>
                <a:lnTo>
                  <a:pt x="87451" y="1677"/>
                </a:lnTo>
                <a:lnTo>
                  <a:pt x="79057" y="0"/>
                </a:lnTo>
                <a:close/>
              </a:path>
              <a:path w="100965" h="102870">
                <a:moveTo>
                  <a:pt x="96052" y="8788"/>
                </a:moveTo>
                <a:lnTo>
                  <a:pt x="86169" y="8788"/>
                </a:lnTo>
                <a:lnTo>
                  <a:pt x="91960" y="14389"/>
                </a:lnTo>
                <a:lnTo>
                  <a:pt x="91960" y="87998"/>
                </a:lnTo>
                <a:lnTo>
                  <a:pt x="86169" y="93611"/>
                </a:lnTo>
                <a:lnTo>
                  <a:pt x="96050" y="93611"/>
                </a:lnTo>
                <a:lnTo>
                  <a:pt x="98947" y="89375"/>
                </a:lnTo>
                <a:lnTo>
                  <a:pt x="100647" y="81089"/>
                </a:lnTo>
                <a:lnTo>
                  <a:pt x="100647" y="21297"/>
                </a:lnTo>
                <a:lnTo>
                  <a:pt x="98947" y="13019"/>
                </a:lnTo>
                <a:lnTo>
                  <a:pt x="96052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9351" y="7101792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40">
                <a:moveTo>
                  <a:pt x="26314" y="0"/>
                </a:moveTo>
                <a:lnTo>
                  <a:pt x="16084" y="2092"/>
                </a:lnTo>
                <a:lnTo>
                  <a:pt x="7718" y="7794"/>
                </a:lnTo>
                <a:lnTo>
                  <a:pt x="2072" y="16244"/>
                </a:lnTo>
                <a:lnTo>
                  <a:pt x="0" y="26581"/>
                </a:lnTo>
                <a:lnTo>
                  <a:pt x="2072" y="36917"/>
                </a:lnTo>
                <a:lnTo>
                  <a:pt x="7718" y="45367"/>
                </a:lnTo>
                <a:lnTo>
                  <a:pt x="16084" y="51069"/>
                </a:lnTo>
                <a:lnTo>
                  <a:pt x="26314" y="53162"/>
                </a:lnTo>
                <a:lnTo>
                  <a:pt x="36550" y="51069"/>
                </a:lnTo>
                <a:lnTo>
                  <a:pt x="44915" y="45367"/>
                </a:lnTo>
                <a:lnTo>
                  <a:pt x="45578" y="44373"/>
                </a:lnTo>
                <a:lnTo>
                  <a:pt x="16598" y="44373"/>
                </a:lnTo>
                <a:lnTo>
                  <a:pt x="8686" y="36398"/>
                </a:lnTo>
                <a:lnTo>
                  <a:pt x="8686" y="16763"/>
                </a:lnTo>
                <a:lnTo>
                  <a:pt x="16598" y="8788"/>
                </a:lnTo>
                <a:lnTo>
                  <a:pt x="45578" y="8788"/>
                </a:lnTo>
                <a:lnTo>
                  <a:pt x="44915" y="7794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53340">
                <a:moveTo>
                  <a:pt x="45578" y="8788"/>
                </a:moveTo>
                <a:lnTo>
                  <a:pt x="36029" y="8788"/>
                </a:lnTo>
                <a:lnTo>
                  <a:pt x="43942" y="16763"/>
                </a:lnTo>
                <a:lnTo>
                  <a:pt x="43942" y="36398"/>
                </a:lnTo>
                <a:lnTo>
                  <a:pt x="36029" y="44373"/>
                </a:lnTo>
                <a:lnTo>
                  <a:pt x="45578" y="44373"/>
                </a:lnTo>
                <a:lnTo>
                  <a:pt x="50558" y="36917"/>
                </a:lnTo>
                <a:lnTo>
                  <a:pt x="52628" y="26581"/>
                </a:lnTo>
                <a:lnTo>
                  <a:pt x="50558" y="16244"/>
                </a:lnTo>
                <a:lnTo>
                  <a:pt x="45578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7757" y="709423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3"/>
                </a:lnTo>
                <a:lnTo>
                  <a:pt x="0" y="9651"/>
                </a:lnTo>
                <a:lnTo>
                  <a:pt x="2755" y="12445"/>
                </a:lnTo>
                <a:lnTo>
                  <a:pt x="9550" y="12445"/>
                </a:lnTo>
                <a:lnTo>
                  <a:pt x="12306" y="9651"/>
                </a:lnTo>
                <a:lnTo>
                  <a:pt x="12306" y="2793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925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093" y="7061496"/>
            <a:ext cx="70485" cy="133985"/>
          </a:xfrm>
          <a:custGeom>
            <a:avLst/>
            <a:gdLst/>
            <a:ahLst/>
            <a:cxnLst/>
            <a:rect l="l" t="t" r="r" b="b"/>
            <a:pathLst>
              <a:path w="70484" h="133984">
                <a:moveTo>
                  <a:pt x="42303" y="66878"/>
                </a:moveTo>
                <a:lnTo>
                  <a:pt x="13703" y="66878"/>
                </a:lnTo>
                <a:lnTo>
                  <a:pt x="13703" y="133756"/>
                </a:lnTo>
                <a:lnTo>
                  <a:pt x="42303" y="133756"/>
                </a:lnTo>
                <a:lnTo>
                  <a:pt x="42303" y="66878"/>
                </a:lnTo>
                <a:close/>
              </a:path>
              <a:path w="70484" h="133984">
                <a:moveTo>
                  <a:pt x="70269" y="0"/>
                </a:moveTo>
                <a:lnTo>
                  <a:pt x="38417" y="0"/>
                </a:lnTo>
                <a:lnTo>
                  <a:pt x="24392" y="4175"/>
                </a:lnTo>
                <a:lnTo>
                  <a:pt x="17025" y="13360"/>
                </a:lnTo>
                <a:lnTo>
                  <a:pt x="14176" y="22545"/>
                </a:lnTo>
                <a:lnTo>
                  <a:pt x="13703" y="26720"/>
                </a:lnTo>
                <a:lnTo>
                  <a:pt x="13703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60" y="66878"/>
                </a:lnTo>
                <a:lnTo>
                  <a:pt x="70237" y="44780"/>
                </a:lnTo>
                <a:lnTo>
                  <a:pt x="42303" y="44780"/>
                </a:lnTo>
                <a:lnTo>
                  <a:pt x="42303" y="22631"/>
                </a:lnTo>
                <a:lnTo>
                  <a:pt x="70269" y="22631"/>
                </a:lnTo>
                <a:lnTo>
                  <a:pt x="70269" y="0"/>
                </a:lnTo>
                <a:close/>
              </a:path>
              <a:path w="70484" h="133984">
                <a:moveTo>
                  <a:pt x="70269" y="44589"/>
                </a:moveTo>
                <a:lnTo>
                  <a:pt x="42303" y="44780"/>
                </a:lnTo>
                <a:lnTo>
                  <a:pt x="70237" y="44780"/>
                </a:lnTo>
                <a:lnTo>
                  <a:pt x="70269" y="44589"/>
                </a:lnTo>
                <a:close/>
              </a:path>
              <a:path w="70484" h="133984">
                <a:moveTo>
                  <a:pt x="70269" y="22631"/>
                </a:moveTo>
                <a:lnTo>
                  <a:pt x="42303" y="22631"/>
                </a:lnTo>
                <a:lnTo>
                  <a:pt x="49034" y="23825"/>
                </a:lnTo>
                <a:lnTo>
                  <a:pt x="70269" y="23825"/>
                </a:lnTo>
                <a:lnTo>
                  <a:pt x="70269" y="22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5979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3733" y="7018585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94538" y="0"/>
                </a:moveTo>
                <a:lnTo>
                  <a:pt x="64299" y="4525"/>
                </a:lnTo>
                <a:lnTo>
                  <a:pt x="37577" y="17210"/>
                </a:lnTo>
                <a:lnTo>
                  <a:pt x="15702" y="36717"/>
                </a:lnTo>
                <a:lnTo>
                  <a:pt x="0" y="61709"/>
                </a:lnTo>
                <a:lnTo>
                  <a:pt x="15702" y="86694"/>
                </a:lnTo>
                <a:lnTo>
                  <a:pt x="37577" y="106197"/>
                </a:lnTo>
                <a:lnTo>
                  <a:pt x="64299" y="118880"/>
                </a:lnTo>
                <a:lnTo>
                  <a:pt x="94538" y="123405"/>
                </a:lnTo>
                <a:lnTo>
                  <a:pt x="124778" y="118880"/>
                </a:lnTo>
                <a:lnTo>
                  <a:pt x="151501" y="106197"/>
                </a:lnTo>
                <a:lnTo>
                  <a:pt x="173380" y="86694"/>
                </a:lnTo>
                <a:lnTo>
                  <a:pt x="189090" y="61709"/>
                </a:lnTo>
                <a:lnTo>
                  <a:pt x="173380" y="36717"/>
                </a:lnTo>
                <a:lnTo>
                  <a:pt x="151501" y="17210"/>
                </a:lnTo>
                <a:lnTo>
                  <a:pt x="124778" y="4525"/>
                </a:lnTo>
                <a:lnTo>
                  <a:pt x="94538" y="0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0702" y="7018585"/>
            <a:ext cx="189230" cy="123189"/>
          </a:xfrm>
          <a:custGeom>
            <a:avLst/>
            <a:gdLst/>
            <a:ahLst/>
            <a:cxnLst/>
            <a:rect l="l" t="t" r="r" b="b"/>
            <a:pathLst>
              <a:path w="189230" h="123190">
                <a:moveTo>
                  <a:pt x="172213" y="87502"/>
                </a:moveTo>
                <a:lnTo>
                  <a:pt x="129654" y="87502"/>
                </a:lnTo>
                <a:lnTo>
                  <a:pt x="125945" y="109791"/>
                </a:lnTo>
                <a:lnTo>
                  <a:pt x="101688" y="109791"/>
                </a:lnTo>
                <a:lnTo>
                  <a:pt x="101688" y="123164"/>
                </a:lnTo>
                <a:lnTo>
                  <a:pt x="129647" y="117248"/>
                </a:lnTo>
                <a:lnTo>
                  <a:pt x="154276" y="104286"/>
                </a:lnTo>
                <a:lnTo>
                  <a:pt x="172213" y="87502"/>
                </a:lnTo>
                <a:close/>
              </a:path>
              <a:path w="189230" h="123190">
                <a:moveTo>
                  <a:pt x="94551" y="0"/>
                </a:moveTo>
                <a:lnTo>
                  <a:pt x="64311" y="4525"/>
                </a:lnTo>
                <a:lnTo>
                  <a:pt x="37588" y="17210"/>
                </a:lnTo>
                <a:lnTo>
                  <a:pt x="15709" y="36717"/>
                </a:lnTo>
                <a:lnTo>
                  <a:pt x="0" y="61709"/>
                </a:lnTo>
                <a:lnTo>
                  <a:pt x="12484" y="82681"/>
                </a:lnTo>
                <a:lnTo>
                  <a:pt x="29325" y="100082"/>
                </a:lnTo>
                <a:lnTo>
                  <a:pt x="49779" y="113158"/>
                </a:lnTo>
                <a:lnTo>
                  <a:pt x="73101" y="121157"/>
                </a:lnTo>
                <a:lnTo>
                  <a:pt x="73101" y="109791"/>
                </a:lnTo>
                <a:lnTo>
                  <a:pt x="59397" y="109791"/>
                </a:lnTo>
                <a:lnTo>
                  <a:pt x="59397" y="88010"/>
                </a:lnTo>
                <a:lnTo>
                  <a:pt x="73101" y="87909"/>
                </a:lnTo>
                <a:lnTo>
                  <a:pt x="73208" y="67373"/>
                </a:lnTo>
                <a:lnTo>
                  <a:pt x="73837" y="54180"/>
                </a:lnTo>
                <a:lnTo>
                  <a:pt x="76657" y="46251"/>
                </a:lnTo>
                <a:lnTo>
                  <a:pt x="83877" y="43330"/>
                </a:lnTo>
                <a:lnTo>
                  <a:pt x="97815" y="42913"/>
                </a:lnTo>
                <a:lnTo>
                  <a:pt x="177281" y="42913"/>
                </a:lnTo>
                <a:lnTo>
                  <a:pt x="173388" y="36717"/>
                </a:lnTo>
                <a:lnTo>
                  <a:pt x="151512" y="17210"/>
                </a:lnTo>
                <a:lnTo>
                  <a:pt x="124791" y="4525"/>
                </a:lnTo>
                <a:lnTo>
                  <a:pt x="94551" y="0"/>
                </a:lnTo>
                <a:close/>
              </a:path>
              <a:path w="189230" h="123190">
                <a:moveTo>
                  <a:pt x="108077" y="66674"/>
                </a:moveTo>
                <a:lnTo>
                  <a:pt x="105702" y="66674"/>
                </a:lnTo>
                <a:lnTo>
                  <a:pt x="101688" y="67373"/>
                </a:lnTo>
                <a:lnTo>
                  <a:pt x="101688" y="87693"/>
                </a:lnTo>
                <a:lnTo>
                  <a:pt x="172213" y="87502"/>
                </a:lnTo>
                <a:lnTo>
                  <a:pt x="174462" y="85399"/>
                </a:lnTo>
                <a:lnTo>
                  <a:pt x="185984" y="66738"/>
                </a:lnTo>
                <a:lnTo>
                  <a:pt x="108432" y="66738"/>
                </a:lnTo>
                <a:lnTo>
                  <a:pt x="108077" y="66674"/>
                </a:lnTo>
                <a:close/>
              </a:path>
              <a:path w="189230" h="123190">
                <a:moveTo>
                  <a:pt x="177281" y="42913"/>
                </a:moveTo>
                <a:lnTo>
                  <a:pt x="129654" y="42913"/>
                </a:lnTo>
                <a:lnTo>
                  <a:pt x="129654" y="66738"/>
                </a:lnTo>
                <a:lnTo>
                  <a:pt x="185984" y="66738"/>
                </a:lnTo>
                <a:lnTo>
                  <a:pt x="189090" y="61709"/>
                </a:lnTo>
                <a:lnTo>
                  <a:pt x="177281" y="4291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0102" y="7061499"/>
            <a:ext cx="70485" cy="80645"/>
          </a:xfrm>
          <a:custGeom>
            <a:avLst/>
            <a:gdLst/>
            <a:ahLst/>
            <a:cxnLst/>
            <a:rect l="l" t="t" r="r" b="b"/>
            <a:pathLst>
              <a:path w="70484" h="80645">
                <a:moveTo>
                  <a:pt x="42290" y="66878"/>
                </a:moveTo>
                <a:lnTo>
                  <a:pt x="13690" y="66878"/>
                </a:lnTo>
                <a:lnTo>
                  <a:pt x="13690" y="78244"/>
                </a:lnTo>
                <a:lnTo>
                  <a:pt x="20624" y="79717"/>
                </a:lnTo>
                <a:lnTo>
                  <a:pt x="27787" y="80492"/>
                </a:lnTo>
                <a:lnTo>
                  <a:pt x="37553" y="80492"/>
                </a:lnTo>
                <a:lnTo>
                  <a:pt x="39941" y="80403"/>
                </a:lnTo>
                <a:lnTo>
                  <a:pt x="42290" y="80251"/>
                </a:lnTo>
                <a:lnTo>
                  <a:pt x="42290" y="66878"/>
                </a:lnTo>
                <a:close/>
              </a:path>
              <a:path w="70484" h="80645">
                <a:moveTo>
                  <a:pt x="70256" y="0"/>
                </a:moveTo>
                <a:lnTo>
                  <a:pt x="38404" y="0"/>
                </a:lnTo>
                <a:lnTo>
                  <a:pt x="24384" y="4173"/>
                </a:lnTo>
                <a:lnTo>
                  <a:pt x="17017" y="13354"/>
                </a:lnTo>
                <a:lnTo>
                  <a:pt x="14166" y="22534"/>
                </a:lnTo>
                <a:lnTo>
                  <a:pt x="13690" y="26708"/>
                </a:lnTo>
                <a:lnTo>
                  <a:pt x="13690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47" y="66878"/>
                </a:lnTo>
                <a:lnTo>
                  <a:pt x="70222" y="44780"/>
                </a:lnTo>
                <a:lnTo>
                  <a:pt x="42290" y="44780"/>
                </a:lnTo>
                <a:lnTo>
                  <a:pt x="42290" y="24460"/>
                </a:lnTo>
                <a:lnTo>
                  <a:pt x="46304" y="23761"/>
                </a:lnTo>
                <a:lnTo>
                  <a:pt x="70256" y="23761"/>
                </a:lnTo>
                <a:lnTo>
                  <a:pt x="70256" y="0"/>
                </a:lnTo>
                <a:close/>
              </a:path>
              <a:path w="70484" h="80645">
                <a:moveTo>
                  <a:pt x="70256" y="44576"/>
                </a:moveTo>
                <a:lnTo>
                  <a:pt x="42290" y="44780"/>
                </a:lnTo>
                <a:lnTo>
                  <a:pt x="70222" y="44780"/>
                </a:lnTo>
                <a:lnTo>
                  <a:pt x="70256" y="44576"/>
                </a:lnTo>
                <a:close/>
              </a:path>
              <a:path w="70484" h="80645">
                <a:moveTo>
                  <a:pt x="70256" y="23761"/>
                </a:moveTo>
                <a:lnTo>
                  <a:pt x="48679" y="23761"/>
                </a:lnTo>
                <a:lnTo>
                  <a:pt x="49034" y="23825"/>
                </a:lnTo>
                <a:lnTo>
                  <a:pt x="70256" y="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1101" y="7018587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104279" y="91986"/>
                </a:moveTo>
                <a:lnTo>
                  <a:pt x="84848" y="91986"/>
                </a:lnTo>
                <a:lnTo>
                  <a:pt x="76936" y="99961"/>
                </a:lnTo>
                <a:lnTo>
                  <a:pt x="76936" y="114858"/>
                </a:lnTo>
                <a:lnTo>
                  <a:pt x="79057" y="119456"/>
                </a:lnTo>
                <a:lnTo>
                  <a:pt x="82448" y="122694"/>
                </a:lnTo>
                <a:lnTo>
                  <a:pt x="86410" y="123164"/>
                </a:lnTo>
                <a:lnTo>
                  <a:pt x="90449" y="123405"/>
                </a:lnTo>
                <a:lnTo>
                  <a:pt x="98653" y="123405"/>
                </a:lnTo>
                <a:lnTo>
                  <a:pt x="102704" y="123164"/>
                </a:lnTo>
                <a:lnTo>
                  <a:pt x="106692" y="122694"/>
                </a:lnTo>
                <a:lnTo>
                  <a:pt x="110070" y="119443"/>
                </a:lnTo>
                <a:lnTo>
                  <a:pt x="112191" y="114858"/>
                </a:lnTo>
                <a:lnTo>
                  <a:pt x="112191" y="99961"/>
                </a:lnTo>
                <a:lnTo>
                  <a:pt x="104279" y="91986"/>
                </a:lnTo>
                <a:close/>
              </a:path>
              <a:path w="189230" h="123825">
                <a:moveTo>
                  <a:pt x="130416" y="67373"/>
                </a:moveTo>
                <a:lnTo>
                  <a:pt x="58712" y="67373"/>
                </a:lnTo>
                <a:lnTo>
                  <a:pt x="52933" y="72986"/>
                </a:lnTo>
                <a:lnTo>
                  <a:pt x="52933" y="114630"/>
                </a:lnTo>
                <a:lnTo>
                  <a:pt x="58546" y="117119"/>
                </a:lnTo>
                <a:lnTo>
                  <a:pt x="64427" y="119113"/>
                </a:lnTo>
                <a:lnTo>
                  <a:pt x="70523" y="120573"/>
                </a:lnTo>
                <a:lnTo>
                  <a:pt x="69062" y="117271"/>
                </a:lnTo>
                <a:lnTo>
                  <a:pt x="68249" y="113626"/>
                </a:lnTo>
                <a:lnTo>
                  <a:pt x="68249" y="109778"/>
                </a:lnTo>
                <a:lnTo>
                  <a:pt x="70321" y="99449"/>
                </a:lnTo>
                <a:lnTo>
                  <a:pt x="75968" y="91003"/>
                </a:lnTo>
                <a:lnTo>
                  <a:pt x="84333" y="85302"/>
                </a:lnTo>
                <a:lnTo>
                  <a:pt x="94564" y="83210"/>
                </a:lnTo>
                <a:lnTo>
                  <a:pt x="116662" y="83210"/>
                </a:lnTo>
                <a:lnTo>
                  <a:pt x="116662" y="78447"/>
                </a:lnTo>
                <a:lnTo>
                  <a:pt x="119405" y="75653"/>
                </a:lnTo>
                <a:lnTo>
                  <a:pt x="136194" y="75653"/>
                </a:lnTo>
                <a:lnTo>
                  <a:pt x="136194" y="72986"/>
                </a:lnTo>
                <a:lnTo>
                  <a:pt x="130416" y="67373"/>
                </a:lnTo>
                <a:close/>
              </a:path>
              <a:path w="189230" h="123825">
                <a:moveTo>
                  <a:pt x="116662" y="83210"/>
                </a:moveTo>
                <a:lnTo>
                  <a:pt x="94564" y="83210"/>
                </a:lnTo>
                <a:lnTo>
                  <a:pt x="104804" y="85305"/>
                </a:lnTo>
                <a:lnTo>
                  <a:pt x="113164" y="91003"/>
                </a:lnTo>
                <a:lnTo>
                  <a:pt x="118808" y="99449"/>
                </a:lnTo>
                <a:lnTo>
                  <a:pt x="120878" y="109778"/>
                </a:lnTo>
                <a:lnTo>
                  <a:pt x="120875" y="113626"/>
                </a:lnTo>
                <a:lnTo>
                  <a:pt x="120065" y="117271"/>
                </a:lnTo>
                <a:lnTo>
                  <a:pt x="118617" y="120561"/>
                </a:lnTo>
                <a:lnTo>
                  <a:pt x="124701" y="119100"/>
                </a:lnTo>
                <a:lnTo>
                  <a:pt x="130581" y="117094"/>
                </a:lnTo>
                <a:lnTo>
                  <a:pt x="136137" y="114630"/>
                </a:lnTo>
                <a:lnTo>
                  <a:pt x="136194" y="88087"/>
                </a:lnTo>
                <a:lnTo>
                  <a:pt x="119405" y="88087"/>
                </a:lnTo>
                <a:lnTo>
                  <a:pt x="116662" y="85305"/>
                </a:lnTo>
                <a:lnTo>
                  <a:pt x="116662" y="83210"/>
                </a:lnTo>
                <a:close/>
              </a:path>
              <a:path w="189230" h="123825">
                <a:moveTo>
                  <a:pt x="94538" y="0"/>
                </a:moveTo>
                <a:lnTo>
                  <a:pt x="64304" y="4525"/>
                </a:lnTo>
                <a:lnTo>
                  <a:pt x="37582" y="17210"/>
                </a:lnTo>
                <a:lnTo>
                  <a:pt x="15703" y="36717"/>
                </a:lnTo>
                <a:lnTo>
                  <a:pt x="0" y="61709"/>
                </a:lnTo>
                <a:lnTo>
                  <a:pt x="8056" y="76446"/>
                </a:lnTo>
                <a:lnTo>
                  <a:pt x="18273" y="89614"/>
                </a:lnTo>
                <a:lnTo>
                  <a:pt x="30412" y="100967"/>
                </a:lnTo>
                <a:lnTo>
                  <a:pt x="44234" y="110261"/>
                </a:lnTo>
                <a:lnTo>
                  <a:pt x="44234" y="79895"/>
                </a:lnTo>
                <a:lnTo>
                  <a:pt x="45934" y="71611"/>
                </a:lnTo>
                <a:lnTo>
                  <a:pt x="50566" y="64841"/>
                </a:lnTo>
                <a:lnTo>
                  <a:pt x="57430" y="60273"/>
                </a:lnTo>
                <a:lnTo>
                  <a:pt x="65824" y="58597"/>
                </a:lnTo>
                <a:lnTo>
                  <a:pt x="187135" y="58597"/>
                </a:lnTo>
                <a:lnTo>
                  <a:pt x="173386" y="36717"/>
                </a:lnTo>
                <a:lnTo>
                  <a:pt x="151506" y="17210"/>
                </a:lnTo>
                <a:lnTo>
                  <a:pt x="124780" y="4525"/>
                </a:lnTo>
                <a:lnTo>
                  <a:pt x="94538" y="0"/>
                </a:lnTo>
                <a:close/>
              </a:path>
              <a:path w="189230" h="123825">
                <a:moveTo>
                  <a:pt x="187135" y="58597"/>
                </a:moveTo>
                <a:lnTo>
                  <a:pt x="123304" y="58597"/>
                </a:lnTo>
                <a:lnTo>
                  <a:pt x="131698" y="60273"/>
                </a:lnTo>
                <a:lnTo>
                  <a:pt x="138561" y="64841"/>
                </a:lnTo>
                <a:lnTo>
                  <a:pt x="143194" y="71611"/>
                </a:lnTo>
                <a:lnTo>
                  <a:pt x="144894" y="79895"/>
                </a:lnTo>
                <a:lnTo>
                  <a:pt x="144894" y="110236"/>
                </a:lnTo>
                <a:lnTo>
                  <a:pt x="158700" y="100944"/>
                </a:lnTo>
                <a:lnTo>
                  <a:pt x="170830" y="89596"/>
                </a:lnTo>
                <a:lnTo>
                  <a:pt x="181041" y="76437"/>
                </a:lnTo>
                <a:lnTo>
                  <a:pt x="189090" y="61709"/>
                </a:lnTo>
                <a:lnTo>
                  <a:pt x="187135" y="58597"/>
                </a:lnTo>
                <a:close/>
              </a:path>
              <a:path w="189230" h="123825">
                <a:moveTo>
                  <a:pt x="136194" y="75653"/>
                </a:moveTo>
                <a:lnTo>
                  <a:pt x="126199" y="75653"/>
                </a:lnTo>
                <a:lnTo>
                  <a:pt x="128955" y="78447"/>
                </a:lnTo>
                <a:lnTo>
                  <a:pt x="128955" y="85305"/>
                </a:lnTo>
                <a:lnTo>
                  <a:pt x="126199" y="88087"/>
                </a:lnTo>
                <a:lnTo>
                  <a:pt x="136194" y="88087"/>
                </a:lnTo>
                <a:lnTo>
                  <a:pt x="136194" y="7565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5344" y="7077182"/>
            <a:ext cx="100965" cy="56515"/>
          </a:xfrm>
          <a:custGeom>
            <a:avLst/>
            <a:gdLst/>
            <a:ahLst/>
            <a:cxnLst/>
            <a:rect l="l" t="t" r="r" b="b"/>
            <a:pathLst>
              <a:path w="100965" h="56515">
                <a:moveTo>
                  <a:pt x="79057" y="0"/>
                </a:moveTo>
                <a:lnTo>
                  <a:pt x="21589" y="0"/>
                </a:lnTo>
                <a:lnTo>
                  <a:pt x="13190" y="1675"/>
                </a:lnTo>
                <a:lnTo>
                  <a:pt x="6327" y="6243"/>
                </a:lnTo>
                <a:lnTo>
                  <a:pt x="1698" y="13014"/>
                </a:lnTo>
                <a:lnTo>
                  <a:pt x="0" y="21297"/>
                </a:lnTo>
                <a:lnTo>
                  <a:pt x="0" y="51676"/>
                </a:lnTo>
                <a:lnTo>
                  <a:pt x="2819" y="53251"/>
                </a:lnTo>
                <a:lnTo>
                  <a:pt x="5714" y="54711"/>
                </a:lnTo>
                <a:lnTo>
                  <a:pt x="8686" y="56032"/>
                </a:lnTo>
                <a:lnTo>
                  <a:pt x="8686" y="14389"/>
                </a:lnTo>
                <a:lnTo>
                  <a:pt x="14477" y="8775"/>
                </a:lnTo>
                <a:lnTo>
                  <a:pt x="96047" y="8775"/>
                </a:lnTo>
                <a:lnTo>
                  <a:pt x="94314" y="6243"/>
                </a:lnTo>
                <a:lnTo>
                  <a:pt x="87451" y="1675"/>
                </a:lnTo>
                <a:lnTo>
                  <a:pt x="79057" y="0"/>
                </a:lnTo>
                <a:close/>
              </a:path>
              <a:path w="100965" h="56515">
                <a:moveTo>
                  <a:pt x="96047" y="8775"/>
                </a:moveTo>
                <a:lnTo>
                  <a:pt x="86169" y="8775"/>
                </a:lnTo>
                <a:lnTo>
                  <a:pt x="91960" y="14389"/>
                </a:lnTo>
                <a:lnTo>
                  <a:pt x="91960" y="56007"/>
                </a:lnTo>
                <a:lnTo>
                  <a:pt x="94932" y="54686"/>
                </a:lnTo>
                <a:lnTo>
                  <a:pt x="97828" y="53238"/>
                </a:lnTo>
                <a:lnTo>
                  <a:pt x="100602" y="51676"/>
                </a:lnTo>
                <a:lnTo>
                  <a:pt x="100647" y="21297"/>
                </a:lnTo>
                <a:lnTo>
                  <a:pt x="98947" y="13014"/>
                </a:lnTo>
                <a:lnTo>
                  <a:pt x="96047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351" y="7101796"/>
            <a:ext cx="52705" cy="40005"/>
          </a:xfrm>
          <a:custGeom>
            <a:avLst/>
            <a:gdLst/>
            <a:ahLst/>
            <a:cxnLst/>
            <a:rect l="l" t="t" r="r" b="b"/>
            <a:pathLst>
              <a:path w="52705" h="40004">
                <a:moveTo>
                  <a:pt x="26314" y="0"/>
                </a:moveTo>
                <a:lnTo>
                  <a:pt x="16084" y="2092"/>
                </a:lnTo>
                <a:lnTo>
                  <a:pt x="7718" y="7793"/>
                </a:lnTo>
                <a:lnTo>
                  <a:pt x="2072" y="16239"/>
                </a:lnTo>
                <a:lnTo>
                  <a:pt x="0" y="26568"/>
                </a:lnTo>
                <a:lnTo>
                  <a:pt x="0" y="30416"/>
                </a:lnTo>
                <a:lnTo>
                  <a:pt x="14198" y="39484"/>
                </a:lnTo>
                <a:lnTo>
                  <a:pt x="10801" y="36233"/>
                </a:lnTo>
                <a:lnTo>
                  <a:pt x="8686" y="31648"/>
                </a:lnTo>
                <a:lnTo>
                  <a:pt x="8686" y="16763"/>
                </a:lnTo>
                <a:lnTo>
                  <a:pt x="16598" y="8775"/>
                </a:lnTo>
                <a:lnTo>
                  <a:pt x="45571" y="8775"/>
                </a:lnTo>
                <a:lnTo>
                  <a:pt x="44915" y="7793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40004">
                <a:moveTo>
                  <a:pt x="45571" y="8775"/>
                </a:moveTo>
                <a:lnTo>
                  <a:pt x="36029" y="8775"/>
                </a:lnTo>
                <a:lnTo>
                  <a:pt x="43942" y="16763"/>
                </a:lnTo>
                <a:lnTo>
                  <a:pt x="43942" y="31648"/>
                </a:lnTo>
                <a:lnTo>
                  <a:pt x="41807" y="36245"/>
                </a:lnTo>
                <a:lnTo>
                  <a:pt x="38442" y="39484"/>
                </a:lnTo>
                <a:lnTo>
                  <a:pt x="42494" y="39001"/>
                </a:lnTo>
                <a:lnTo>
                  <a:pt x="46469" y="38290"/>
                </a:lnTo>
                <a:lnTo>
                  <a:pt x="50368" y="37350"/>
                </a:lnTo>
                <a:lnTo>
                  <a:pt x="51816" y="34061"/>
                </a:lnTo>
                <a:lnTo>
                  <a:pt x="52628" y="30416"/>
                </a:lnTo>
                <a:lnTo>
                  <a:pt x="52628" y="26568"/>
                </a:lnTo>
                <a:lnTo>
                  <a:pt x="50558" y="16239"/>
                </a:lnTo>
                <a:lnTo>
                  <a:pt x="45571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7752" y="709424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4"/>
                </a:lnTo>
                <a:lnTo>
                  <a:pt x="0" y="9652"/>
                </a:lnTo>
                <a:lnTo>
                  <a:pt x="2755" y="12433"/>
                </a:lnTo>
                <a:lnTo>
                  <a:pt x="9550" y="12433"/>
                </a:lnTo>
                <a:lnTo>
                  <a:pt x="12306" y="9652"/>
                </a:lnTo>
                <a:lnTo>
                  <a:pt x="12306" y="2794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3065" y="7082059"/>
            <a:ext cx="110489" cy="93980"/>
          </a:xfrm>
          <a:custGeom>
            <a:avLst/>
            <a:gdLst/>
            <a:ahLst/>
            <a:cxnLst/>
            <a:rect l="l" t="t" r="r" b="b"/>
            <a:pathLst>
              <a:path w="110490" h="93979">
                <a:moveTo>
                  <a:pt x="0" y="81114"/>
                </a:moveTo>
                <a:lnTo>
                  <a:pt x="12006" y="89635"/>
                </a:lnTo>
                <a:lnTo>
                  <a:pt x="20943" y="93413"/>
                </a:lnTo>
                <a:lnTo>
                  <a:pt x="31255" y="93293"/>
                </a:lnTo>
                <a:lnTo>
                  <a:pt x="66208" y="82486"/>
                </a:lnTo>
                <a:lnTo>
                  <a:pt x="11221" y="82486"/>
                </a:lnTo>
                <a:lnTo>
                  <a:pt x="0" y="81114"/>
                </a:lnTo>
                <a:close/>
              </a:path>
              <a:path w="110490" h="93979">
                <a:moveTo>
                  <a:pt x="12585" y="56235"/>
                </a:moveTo>
                <a:lnTo>
                  <a:pt x="15702" y="64839"/>
                </a:lnTo>
                <a:lnTo>
                  <a:pt x="18945" y="69299"/>
                </a:lnTo>
                <a:lnTo>
                  <a:pt x="24297" y="71046"/>
                </a:lnTo>
                <a:lnTo>
                  <a:pt x="33743" y="71513"/>
                </a:lnTo>
                <a:lnTo>
                  <a:pt x="24929" y="78586"/>
                </a:lnTo>
                <a:lnTo>
                  <a:pt x="18476" y="81943"/>
                </a:lnTo>
                <a:lnTo>
                  <a:pt x="11221" y="82486"/>
                </a:lnTo>
                <a:lnTo>
                  <a:pt x="66208" y="82486"/>
                </a:lnTo>
                <a:lnTo>
                  <a:pt x="75045" y="76742"/>
                </a:lnTo>
                <a:lnTo>
                  <a:pt x="84559" y="67368"/>
                </a:lnTo>
                <a:lnTo>
                  <a:pt x="91377" y="56908"/>
                </a:lnTo>
                <a:lnTo>
                  <a:pt x="18478" y="56908"/>
                </a:lnTo>
                <a:lnTo>
                  <a:pt x="12585" y="56235"/>
                </a:lnTo>
                <a:close/>
              </a:path>
              <a:path w="110490" h="93979">
                <a:moveTo>
                  <a:pt x="4698" y="32842"/>
                </a:moveTo>
                <a:lnTo>
                  <a:pt x="4528" y="43308"/>
                </a:lnTo>
                <a:lnTo>
                  <a:pt x="6380" y="49134"/>
                </a:lnTo>
                <a:lnTo>
                  <a:pt x="11973" y="52425"/>
                </a:lnTo>
                <a:lnTo>
                  <a:pt x="23025" y="55283"/>
                </a:lnTo>
                <a:lnTo>
                  <a:pt x="18478" y="56908"/>
                </a:lnTo>
                <a:lnTo>
                  <a:pt x="91377" y="56908"/>
                </a:lnTo>
                <a:lnTo>
                  <a:pt x="91973" y="55994"/>
                </a:lnTo>
                <a:lnTo>
                  <a:pt x="98483" y="35547"/>
                </a:lnTo>
                <a:lnTo>
                  <a:pt x="14998" y="35547"/>
                </a:lnTo>
                <a:lnTo>
                  <a:pt x="6578" y="35001"/>
                </a:lnTo>
                <a:lnTo>
                  <a:pt x="4698" y="32842"/>
                </a:lnTo>
                <a:close/>
              </a:path>
              <a:path w="110490" h="93979">
                <a:moveTo>
                  <a:pt x="7632" y="5130"/>
                </a:moveTo>
                <a:lnTo>
                  <a:pt x="2025" y="15265"/>
                </a:lnTo>
                <a:lnTo>
                  <a:pt x="923" y="21810"/>
                </a:lnTo>
                <a:lnTo>
                  <a:pt x="5018" y="27621"/>
                </a:lnTo>
                <a:lnTo>
                  <a:pt x="14998" y="35547"/>
                </a:lnTo>
                <a:lnTo>
                  <a:pt x="98483" y="35547"/>
                </a:lnTo>
                <a:lnTo>
                  <a:pt x="99061" y="31566"/>
                </a:lnTo>
                <a:lnTo>
                  <a:pt x="99110" y="28651"/>
                </a:lnTo>
                <a:lnTo>
                  <a:pt x="54076" y="28651"/>
                </a:lnTo>
                <a:lnTo>
                  <a:pt x="38977" y="28512"/>
                </a:lnTo>
                <a:lnTo>
                  <a:pt x="29106" y="26015"/>
                </a:lnTo>
                <a:lnTo>
                  <a:pt x="20109" y="18957"/>
                </a:lnTo>
                <a:lnTo>
                  <a:pt x="7632" y="5130"/>
                </a:lnTo>
                <a:close/>
              </a:path>
              <a:path w="110490" h="93979">
                <a:moveTo>
                  <a:pt x="78782" y="0"/>
                </a:moveTo>
                <a:lnTo>
                  <a:pt x="53835" y="23241"/>
                </a:lnTo>
                <a:lnTo>
                  <a:pt x="54076" y="28651"/>
                </a:lnTo>
                <a:lnTo>
                  <a:pt x="99110" y="28651"/>
                </a:lnTo>
                <a:lnTo>
                  <a:pt x="99199" y="23241"/>
                </a:lnTo>
                <a:lnTo>
                  <a:pt x="107759" y="17157"/>
                </a:lnTo>
                <a:lnTo>
                  <a:pt x="108696" y="15265"/>
                </a:lnTo>
                <a:lnTo>
                  <a:pt x="97993" y="15265"/>
                </a:lnTo>
                <a:lnTo>
                  <a:pt x="106425" y="8369"/>
                </a:lnTo>
                <a:lnTo>
                  <a:pt x="106442" y="8229"/>
                </a:lnTo>
                <a:lnTo>
                  <a:pt x="92773" y="8229"/>
                </a:lnTo>
                <a:lnTo>
                  <a:pt x="87976" y="2579"/>
                </a:lnTo>
                <a:lnTo>
                  <a:pt x="84020" y="34"/>
                </a:lnTo>
                <a:lnTo>
                  <a:pt x="78782" y="0"/>
                </a:lnTo>
                <a:close/>
              </a:path>
              <a:path w="110490" h="93979">
                <a:moveTo>
                  <a:pt x="110439" y="11747"/>
                </a:moveTo>
                <a:lnTo>
                  <a:pt x="104952" y="14325"/>
                </a:lnTo>
                <a:lnTo>
                  <a:pt x="97993" y="15265"/>
                </a:lnTo>
                <a:lnTo>
                  <a:pt x="108697" y="15264"/>
                </a:lnTo>
                <a:lnTo>
                  <a:pt x="110439" y="11747"/>
                </a:lnTo>
                <a:close/>
              </a:path>
              <a:path w="110490" h="93979">
                <a:moveTo>
                  <a:pt x="107099" y="2692"/>
                </a:moveTo>
                <a:lnTo>
                  <a:pt x="101333" y="6883"/>
                </a:lnTo>
                <a:lnTo>
                  <a:pt x="92773" y="8229"/>
                </a:lnTo>
                <a:lnTo>
                  <a:pt x="106442" y="8229"/>
                </a:lnTo>
                <a:lnTo>
                  <a:pt x="107099" y="2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1515" y="7051083"/>
            <a:ext cx="1096649" cy="128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67790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74" y="78117"/>
                </a:lnTo>
                <a:lnTo>
                  <a:pt x="25381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66760" y="7076159"/>
            <a:ext cx="46990" cy="86995"/>
          </a:xfrm>
          <a:custGeom>
            <a:avLst/>
            <a:gdLst/>
            <a:ahLst/>
            <a:cxnLst/>
            <a:rect l="l" t="t" r="r" b="b"/>
            <a:pathLst>
              <a:path w="46990" h="86995">
                <a:moveTo>
                  <a:pt x="26441" y="67462"/>
                </a:moveTo>
                <a:lnTo>
                  <a:pt x="23202" y="67462"/>
                </a:lnTo>
                <a:lnTo>
                  <a:pt x="17411" y="75755"/>
                </a:lnTo>
                <a:lnTo>
                  <a:pt x="18846" y="75755"/>
                </a:lnTo>
                <a:lnTo>
                  <a:pt x="19951" y="76085"/>
                </a:lnTo>
                <a:lnTo>
                  <a:pt x="21488" y="77393"/>
                </a:lnTo>
                <a:lnTo>
                  <a:pt x="21882" y="78206"/>
                </a:lnTo>
                <a:lnTo>
                  <a:pt x="21882" y="80822"/>
                </a:lnTo>
                <a:lnTo>
                  <a:pt x="21297" y="82118"/>
                </a:lnTo>
                <a:lnTo>
                  <a:pt x="18973" y="83972"/>
                </a:lnTo>
                <a:lnTo>
                  <a:pt x="16764" y="84505"/>
                </a:lnTo>
                <a:lnTo>
                  <a:pt x="13487" y="84632"/>
                </a:lnTo>
                <a:lnTo>
                  <a:pt x="13487" y="86944"/>
                </a:lnTo>
                <a:lnTo>
                  <a:pt x="30175" y="79857"/>
                </a:lnTo>
                <a:lnTo>
                  <a:pt x="30116" y="76085"/>
                </a:lnTo>
                <a:lnTo>
                  <a:pt x="29654" y="74688"/>
                </a:lnTo>
                <a:lnTo>
                  <a:pt x="27597" y="72161"/>
                </a:lnTo>
                <a:lnTo>
                  <a:pt x="26098" y="71374"/>
                </a:lnTo>
                <a:lnTo>
                  <a:pt x="24130" y="71043"/>
                </a:lnTo>
                <a:lnTo>
                  <a:pt x="26441" y="67462"/>
                </a:lnTo>
                <a:close/>
              </a:path>
              <a:path w="46990" h="86995">
                <a:moveTo>
                  <a:pt x="17233" y="65595"/>
                </a:moveTo>
                <a:lnTo>
                  <a:pt x="7823" y="65595"/>
                </a:lnTo>
                <a:lnTo>
                  <a:pt x="9118" y="65925"/>
                </a:lnTo>
                <a:lnTo>
                  <a:pt x="13500" y="67754"/>
                </a:lnTo>
                <a:lnTo>
                  <a:pt x="15836" y="68567"/>
                </a:lnTo>
                <a:lnTo>
                  <a:pt x="19570" y="69405"/>
                </a:lnTo>
                <a:lnTo>
                  <a:pt x="21551" y="69621"/>
                </a:lnTo>
                <a:lnTo>
                  <a:pt x="21695" y="69621"/>
                </a:lnTo>
                <a:lnTo>
                  <a:pt x="23202" y="67462"/>
                </a:lnTo>
                <a:lnTo>
                  <a:pt x="35978" y="67462"/>
                </a:lnTo>
                <a:lnTo>
                  <a:pt x="37353" y="66192"/>
                </a:lnTo>
                <a:lnTo>
                  <a:pt x="18656" y="66192"/>
                </a:lnTo>
                <a:lnTo>
                  <a:pt x="17233" y="65595"/>
                </a:lnTo>
                <a:close/>
              </a:path>
              <a:path w="46990" h="86995">
                <a:moveTo>
                  <a:pt x="35978" y="67462"/>
                </a:moveTo>
                <a:lnTo>
                  <a:pt x="26441" y="67462"/>
                </a:lnTo>
                <a:lnTo>
                  <a:pt x="25048" y="69621"/>
                </a:lnTo>
                <a:lnTo>
                  <a:pt x="30314" y="69621"/>
                </a:lnTo>
                <a:lnTo>
                  <a:pt x="35814" y="67614"/>
                </a:lnTo>
                <a:lnTo>
                  <a:pt x="35978" y="67462"/>
                </a:lnTo>
                <a:close/>
              </a:path>
              <a:path w="46990" h="86995">
                <a:moveTo>
                  <a:pt x="1816" y="44450"/>
                </a:moveTo>
                <a:lnTo>
                  <a:pt x="0" y="44450"/>
                </a:lnTo>
                <a:lnTo>
                  <a:pt x="0" y="69570"/>
                </a:lnTo>
                <a:lnTo>
                  <a:pt x="1816" y="69570"/>
                </a:lnTo>
                <a:lnTo>
                  <a:pt x="2400" y="68237"/>
                </a:lnTo>
                <a:lnTo>
                  <a:pt x="3162" y="67233"/>
                </a:lnTo>
                <a:lnTo>
                  <a:pt x="5067" y="65925"/>
                </a:lnTo>
                <a:lnTo>
                  <a:pt x="5969" y="65595"/>
                </a:lnTo>
                <a:lnTo>
                  <a:pt x="17233" y="65595"/>
                </a:lnTo>
                <a:lnTo>
                  <a:pt x="14236" y="64338"/>
                </a:lnTo>
                <a:lnTo>
                  <a:pt x="6019" y="56908"/>
                </a:lnTo>
                <a:lnTo>
                  <a:pt x="3251" y="51511"/>
                </a:lnTo>
                <a:lnTo>
                  <a:pt x="1816" y="44450"/>
                </a:lnTo>
                <a:close/>
              </a:path>
              <a:path w="46990" h="86995">
                <a:moveTo>
                  <a:pt x="22758" y="0"/>
                </a:moveTo>
                <a:lnTo>
                  <a:pt x="14681" y="0"/>
                </a:lnTo>
                <a:lnTo>
                  <a:pt x="9779" y="1866"/>
                </a:lnTo>
                <a:lnTo>
                  <a:pt x="1993" y="9321"/>
                </a:lnTo>
                <a:lnTo>
                  <a:pt x="50" y="13843"/>
                </a:lnTo>
                <a:lnTo>
                  <a:pt x="50" y="22237"/>
                </a:lnTo>
                <a:lnTo>
                  <a:pt x="25698" y="44450"/>
                </a:lnTo>
                <a:lnTo>
                  <a:pt x="28663" y="46151"/>
                </a:lnTo>
                <a:lnTo>
                  <a:pt x="32067" y="48793"/>
                </a:lnTo>
                <a:lnTo>
                  <a:pt x="33337" y="50190"/>
                </a:lnTo>
                <a:lnTo>
                  <a:pt x="35001" y="53136"/>
                </a:lnTo>
                <a:lnTo>
                  <a:pt x="35420" y="54660"/>
                </a:lnTo>
                <a:lnTo>
                  <a:pt x="35420" y="58877"/>
                </a:lnTo>
                <a:lnTo>
                  <a:pt x="34328" y="61201"/>
                </a:lnTo>
                <a:lnTo>
                  <a:pt x="29984" y="65189"/>
                </a:lnTo>
                <a:lnTo>
                  <a:pt x="27063" y="66192"/>
                </a:lnTo>
                <a:lnTo>
                  <a:pt x="37353" y="66192"/>
                </a:lnTo>
                <a:lnTo>
                  <a:pt x="44488" y="59601"/>
                </a:lnTo>
                <a:lnTo>
                  <a:pt x="46659" y="54813"/>
                </a:lnTo>
                <a:lnTo>
                  <a:pt x="46659" y="44881"/>
                </a:lnTo>
                <a:lnTo>
                  <a:pt x="21323" y="23990"/>
                </a:lnTo>
                <a:lnTo>
                  <a:pt x="17780" y="22072"/>
                </a:lnTo>
                <a:lnTo>
                  <a:pt x="14147" y="19494"/>
                </a:lnTo>
                <a:lnTo>
                  <a:pt x="12623" y="17970"/>
                </a:lnTo>
                <a:lnTo>
                  <a:pt x="10985" y="15290"/>
                </a:lnTo>
                <a:lnTo>
                  <a:pt x="10642" y="13982"/>
                </a:lnTo>
                <a:lnTo>
                  <a:pt x="10642" y="10185"/>
                </a:lnTo>
                <a:lnTo>
                  <a:pt x="11620" y="8140"/>
                </a:lnTo>
                <a:lnTo>
                  <a:pt x="15506" y="4572"/>
                </a:lnTo>
                <a:lnTo>
                  <a:pt x="18148" y="3683"/>
                </a:lnTo>
                <a:lnTo>
                  <a:pt x="33994" y="3683"/>
                </a:lnTo>
                <a:lnTo>
                  <a:pt x="30191" y="1866"/>
                </a:lnTo>
                <a:lnTo>
                  <a:pt x="28422" y="1181"/>
                </a:lnTo>
                <a:lnTo>
                  <a:pt x="24853" y="266"/>
                </a:lnTo>
                <a:lnTo>
                  <a:pt x="22758" y="0"/>
                </a:lnTo>
                <a:close/>
              </a:path>
              <a:path w="46990" h="86995">
                <a:moveTo>
                  <a:pt x="33994" y="3683"/>
                </a:moveTo>
                <a:lnTo>
                  <a:pt x="25806" y="3683"/>
                </a:lnTo>
                <a:lnTo>
                  <a:pt x="29819" y="5372"/>
                </a:lnTo>
                <a:lnTo>
                  <a:pt x="37236" y="12141"/>
                </a:lnTo>
                <a:lnTo>
                  <a:pt x="39573" y="16611"/>
                </a:lnTo>
                <a:lnTo>
                  <a:pt x="40525" y="22174"/>
                </a:lnTo>
                <a:lnTo>
                  <a:pt x="42532" y="22174"/>
                </a:lnTo>
                <a:lnTo>
                  <a:pt x="42108" y="4559"/>
                </a:lnTo>
                <a:lnTo>
                  <a:pt x="36258" y="4559"/>
                </a:lnTo>
                <a:lnTo>
                  <a:pt x="34709" y="4025"/>
                </a:lnTo>
                <a:lnTo>
                  <a:pt x="33994" y="3683"/>
                </a:lnTo>
                <a:close/>
              </a:path>
              <a:path w="46990" h="86995">
                <a:moveTo>
                  <a:pt x="41998" y="0"/>
                </a:moveTo>
                <a:lnTo>
                  <a:pt x="40525" y="0"/>
                </a:lnTo>
                <a:lnTo>
                  <a:pt x="40093" y="1993"/>
                </a:lnTo>
                <a:lnTo>
                  <a:pt x="39636" y="3251"/>
                </a:lnTo>
                <a:lnTo>
                  <a:pt x="38658" y="4305"/>
                </a:lnTo>
                <a:lnTo>
                  <a:pt x="37985" y="4559"/>
                </a:lnTo>
                <a:lnTo>
                  <a:pt x="42108" y="4559"/>
                </a:lnTo>
                <a:lnTo>
                  <a:pt x="41998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05100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61" y="78117"/>
                </a:lnTo>
                <a:lnTo>
                  <a:pt x="25368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90036" y="7056284"/>
            <a:ext cx="302374" cy="8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81152" y="6953250"/>
            <a:ext cx="312242" cy="312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91001" y="457200"/>
            <a:ext cx="3456000" cy="25560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325509" y="3392258"/>
            <a:ext cx="598741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195" dirty="0">
                <a:solidFill>
                  <a:srgbClr val="33BFC4"/>
                </a:solidFill>
                <a:latin typeface="Arial"/>
                <a:cs typeface="Arial"/>
              </a:rPr>
              <a:t>istihdamseferberliği.org</a:t>
            </a:r>
            <a:endParaRPr sz="37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95991" y="6084011"/>
            <a:ext cx="1079995" cy="395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648853" y="4520018"/>
            <a:ext cx="7340600" cy="191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 marR="5080" indent="-379095">
              <a:lnSpc>
                <a:spcPct val="100000"/>
              </a:lnSpc>
              <a:spcBef>
                <a:spcPts val="100"/>
              </a:spcBef>
            </a:pPr>
            <a:r>
              <a:rPr sz="3700" b="1" spc="365" dirty="0">
                <a:solidFill>
                  <a:srgbClr val="D91F28"/>
                </a:solidFill>
                <a:latin typeface="Arial"/>
                <a:cs typeface="Arial"/>
              </a:rPr>
              <a:t>#bu</a:t>
            </a:r>
            <a:r>
              <a:rPr sz="3700" b="1" spc="200" dirty="0">
                <a:solidFill>
                  <a:srgbClr val="D91F28"/>
                </a:solidFill>
                <a:latin typeface="Arial"/>
                <a:cs typeface="Arial"/>
              </a:rPr>
              <a:t>r</a:t>
            </a:r>
            <a:r>
              <a:rPr sz="3700" b="1" spc="225" dirty="0">
                <a:solidFill>
                  <a:srgbClr val="D91F28"/>
                </a:solidFill>
                <a:latin typeface="Arial"/>
                <a:cs typeface="Arial"/>
              </a:rPr>
              <a:t>asıTÜRKİYEbu</a:t>
            </a:r>
            <a:r>
              <a:rPr sz="3700" b="1" spc="114" dirty="0">
                <a:solidFill>
                  <a:srgbClr val="D91F28"/>
                </a:solidFill>
                <a:latin typeface="Arial"/>
                <a:cs typeface="Arial"/>
              </a:rPr>
              <a:t>r</a:t>
            </a:r>
            <a:r>
              <a:rPr sz="3700" b="1" spc="360" dirty="0">
                <a:solidFill>
                  <a:srgbClr val="D91F28"/>
                </a:solidFill>
                <a:latin typeface="Arial"/>
                <a:cs typeface="Arial"/>
              </a:rPr>
              <a:t>adaİ</a:t>
            </a:r>
            <a:r>
              <a:rPr sz="3700" b="1" spc="445" dirty="0">
                <a:solidFill>
                  <a:srgbClr val="D91F28"/>
                </a:solidFill>
                <a:latin typeface="Arial"/>
                <a:cs typeface="Arial"/>
              </a:rPr>
              <a:t>Ş</a:t>
            </a:r>
            <a:r>
              <a:rPr sz="3700" b="1" spc="90" dirty="0">
                <a:solidFill>
                  <a:srgbClr val="D91F28"/>
                </a:solidFill>
                <a:latin typeface="Arial"/>
                <a:cs typeface="Arial"/>
              </a:rPr>
              <a:t>v</a:t>
            </a:r>
            <a:r>
              <a:rPr sz="3700" b="1" spc="254" dirty="0">
                <a:solidFill>
                  <a:srgbClr val="D91F28"/>
                </a:solidFill>
                <a:latin typeface="Arial"/>
                <a:cs typeface="Arial"/>
              </a:rPr>
              <a:t>ar  </a:t>
            </a:r>
            <a:r>
              <a:rPr sz="3700" b="1" spc="229" dirty="0">
                <a:solidFill>
                  <a:srgbClr val="D91F28"/>
                </a:solidFill>
                <a:latin typeface="Arial"/>
                <a:cs typeface="Arial"/>
              </a:rPr>
              <a:t>#İstihdamSeferberliği2019</a:t>
            </a:r>
            <a:endParaRPr sz="3700">
              <a:latin typeface="Arial"/>
              <a:cs typeface="Arial"/>
            </a:endParaRPr>
          </a:p>
          <a:p>
            <a:pPr marL="857885" algn="ctr">
              <a:lnSpc>
                <a:spcPct val="100000"/>
              </a:lnSpc>
              <a:spcBef>
                <a:spcPts val="3804"/>
              </a:spcBef>
            </a:pPr>
            <a:r>
              <a:rPr sz="1800" b="1" spc="140" dirty="0">
                <a:solidFill>
                  <a:srgbClr val="33BFC4"/>
                </a:solidFill>
                <a:latin typeface="Arial"/>
                <a:cs typeface="Arial"/>
              </a:rPr>
              <a:t>mistihdam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T.C. </a:t>
            </a:r>
            <a:r>
              <a:rPr spc="-10" dirty="0"/>
              <a:t>A </a:t>
            </a:r>
            <a:r>
              <a:rPr spc="5" dirty="0"/>
              <a:t>LE, </a:t>
            </a:r>
            <a:r>
              <a:rPr spc="-10" dirty="0"/>
              <a:t>ÇA </a:t>
            </a:r>
            <a:r>
              <a:rPr spc="-5" dirty="0"/>
              <a:t>LI </a:t>
            </a:r>
            <a:r>
              <a:rPr spc="-10" dirty="0"/>
              <a:t>MA VE SO </a:t>
            </a:r>
            <a:r>
              <a:rPr spc="-15" dirty="0"/>
              <a:t>SYAL </a:t>
            </a:r>
            <a:r>
              <a:rPr spc="-10" dirty="0"/>
              <a:t>H ZMETLE R</a:t>
            </a:r>
            <a:r>
              <a:rPr spc="-120" dirty="0"/>
              <a:t> </a:t>
            </a:r>
            <a:r>
              <a:rPr spc="-5" dirty="0"/>
              <a:t>BAKA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1727" y="7084942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0738" y="7053117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9496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6" y="8914"/>
                </a:lnTo>
                <a:lnTo>
                  <a:pt x="32897" y="33224"/>
                </a:lnTo>
                <a:lnTo>
                  <a:pt x="8827" y="69281"/>
                </a:lnTo>
                <a:lnTo>
                  <a:pt x="0" y="113436"/>
                </a:lnTo>
                <a:lnTo>
                  <a:pt x="8827" y="157590"/>
                </a:lnTo>
                <a:lnTo>
                  <a:pt x="32897" y="193648"/>
                </a:lnTo>
                <a:lnTo>
                  <a:pt x="68596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483" y="7077176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5" h="102870">
                <a:moveTo>
                  <a:pt x="79057" y="0"/>
                </a:moveTo>
                <a:lnTo>
                  <a:pt x="21589" y="0"/>
                </a:lnTo>
                <a:lnTo>
                  <a:pt x="13190" y="1677"/>
                </a:lnTo>
                <a:lnTo>
                  <a:pt x="6327" y="6248"/>
                </a:lnTo>
                <a:lnTo>
                  <a:pt x="1698" y="13019"/>
                </a:lnTo>
                <a:lnTo>
                  <a:pt x="0" y="21297"/>
                </a:lnTo>
                <a:lnTo>
                  <a:pt x="0" y="81089"/>
                </a:lnTo>
                <a:lnTo>
                  <a:pt x="1698" y="89375"/>
                </a:lnTo>
                <a:lnTo>
                  <a:pt x="6327" y="96150"/>
                </a:lnTo>
                <a:lnTo>
                  <a:pt x="13190" y="100722"/>
                </a:lnTo>
                <a:lnTo>
                  <a:pt x="21589" y="102400"/>
                </a:lnTo>
                <a:lnTo>
                  <a:pt x="79057" y="102400"/>
                </a:lnTo>
                <a:lnTo>
                  <a:pt x="87451" y="100722"/>
                </a:lnTo>
                <a:lnTo>
                  <a:pt x="94314" y="96150"/>
                </a:lnTo>
                <a:lnTo>
                  <a:pt x="96050" y="93611"/>
                </a:lnTo>
                <a:lnTo>
                  <a:pt x="14477" y="93611"/>
                </a:lnTo>
                <a:lnTo>
                  <a:pt x="8686" y="87998"/>
                </a:lnTo>
                <a:lnTo>
                  <a:pt x="8686" y="14389"/>
                </a:lnTo>
                <a:lnTo>
                  <a:pt x="14477" y="8788"/>
                </a:lnTo>
                <a:lnTo>
                  <a:pt x="96052" y="8788"/>
                </a:lnTo>
                <a:lnTo>
                  <a:pt x="94314" y="6248"/>
                </a:lnTo>
                <a:lnTo>
                  <a:pt x="87451" y="1677"/>
                </a:lnTo>
                <a:lnTo>
                  <a:pt x="79057" y="0"/>
                </a:lnTo>
                <a:close/>
              </a:path>
              <a:path w="100965" h="102870">
                <a:moveTo>
                  <a:pt x="96052" y="8788"/>
                </a:moveTo>
                <a:lnTo>
                  <a:pt x="86169" y="8788"/>
                </a:lnTo>
                <a:lnTo>
                  <a:pt x="91960" y="14389"/>
                </a:lnTo>
                <a:lnTo>
                  <a:pt x="91960" y="87998"/>
                </a:lnTo>
                <a:lnTo>
                  <a:pt x="86169" y="93611"/>
                </a:lnTo>
                <a:lnTo>
                  <a:pt x="96050" y="93611"/>
                </a:lnTo>
                <a:lnTo>
                  <a:pt x="98947" y="89375"/>
                </a:lnTo>
                <a:lnTo>
                  <a:pt x="100647" y="81089"/>
                </a:lnTo>
                <a:lnTo>
                  <a:pt x="100647" y="21297"/>
                </a:lnTo>
                <a:lnTo>
                  <a:pt x="98947" y="13019"/>
                </a:lnTo>
                <a:lnTo>
                  <a:pt x="96052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5490" y="7101792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40">
                <a:moveTo>
                  <a:pt x="26314" y="0"/>
                </a:moveTo>
                <a:lnTo>
                  <a:pt x="16084" y="2092"/>
                </a:lnTo>
                <a:lnTo>
                  <a:pt x="7718" y="7794"/>
                </a:lnTo>
                <a:lnTo>
                  <a:pt x="2072" y="16244"/>
                </a:lnTo>
                <a:lnTo>
                  <a:pt x="0" y="26581"/>
                </a:lnTo>
                <a:lnTo>
                  <a:pt x="2072" y="36917"/>
                </a:lnTo>
                <a:lnTo>
                  <a:pt x="7718" y="45367"/>
                </a:lnTo>
                <a:lnTo>
                  <a:pt x="16084" y="51069"/>
                </a:lnTo>
                <a:lnTo>
                  <a:pt x="26314" y="53162"/>
                </a:lnTo>
                <a:lnTo>
                  <a:pt x="36550" y="51069"/>
                </a:lnTo>
                <a:lnTo>
                  <a:pt x="44915" y="45367"/>
                </a:lnTo>
                <a:lnTo>
                  <a:pt x="45578" y="44373"/>
                </a:lnTo>
                <a:lnTo>
                  <a:pt x="16598" y="44373"/>
                </a:lnTo>
                <a:lnTo>
                  <a:pt x="8686" y="36398"/>
                </a:lnTo>
                <a:lnTo>
                  <a:pt x="8686" y="16763"/>
                </a:lnTo>
                <a:lnTo>
                  <a:pt x="16598" y="8788"/>
                </a:lnTo>
                <a:lnTo>
                  <a:pt x="45578" y="8788"/>
                </a:lnTo>
                <a:lnTo>
                  <a:pt x="44915" y="7794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53340">
                <a:moveTo>
                  <a:pt x="45578" y="8788"/>
                </a:moveTo>
                <a:lnTo>
                  <a:pt x="36029" y="8788"/>
                </a:lnTo>
                <a:lnTo>
                  <a:pt x="43942" y="16763"/>
                </a:lnTo>
                <a:lnTo>
                  <a:pt x="43942" y="36398"/>
                </a:lnTo>
                <a:lnTo>
                  <a:pt x="36029" y="44373"/>
                </a:lnTo>
                <a:lnTo>
                  <a:pt x="45578" y="44373"/>
                </a:lnTo>
                <a:lnTo>
                  <a:pt x="50558" y="36917"/>
                </a:lnTo>
                <a:lnTo>
                  <a:pt x="52628" y="26581"/>
                </a:lnTo>
                <a:lnTo>
                  <a:pt x="50558" y="16244"/>
                </a:lnTo>
                <a:lnTo>
                  <a:pt x="45578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9066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6234" y="7061496"/>
            <a:ext cx="70485" cy="133985"/>
          </a:xfrm>
          <a:custGeom>
            <a:avLst/>
            <a:gdLst/>
            <a:ahLst/>
            <a:cxnLst/>
            <a:rect l="l" t="t" r="r" b="b"/>
            <a:pathLst>
              <a:path w="70484" h="133984">
                <a:moveTo>
                  <a:pt x="42303" y="66878"/>
                </a:moveTo>
                <a:lnTo>
                  <a:pt x="13703" y="66878"/>
                </a:lnTo>
                <a:lnTo>
                  <a:pt x="13703" y="133756"/>
                </a:lnTo>
                <a:lnTo>
                  <a:pt x="42303" y="133756"/>
                </a:lnTo>
                <a:lnTo>
                  <a:pt x="42303" y="66878"/>
                </a:lnTo>
                <a:close/>
              </a:path>
              <a:path w="70484" h="133984">
                <a:moveTo>
                  <a:pt x="70269" y="0"/>
                </a:moveTo>
                <a:lnTo>
                  <a:pt x="38417" y="0"/>
                </a:lnTo>
                <a:lnTo>
                  <a:pt x="24392" y="4175"/>
                </a:lnTo>
                <a:lnTo>
                  <a:pt x="17025" y="13360"/>
                </a:lnTo>
                <a:lnTo>
                  <a:pt x="14176" y="22545"/>
                </a:lnTo>
                <a:lnTo>
                  <a:pt x="13703" y="26720"/>
                </a:lnTo>
                <a:lnTo>
                  <a:pt x="13703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60" y="66878"/>
                </a:lnTo>
                <a:lnTo>
                  <a:pt x="70237" y="44780"/>
                </a:lnTo>
                <a:lnTo>
                  <a:pt x="42303" y="44780"/>
                </a:lnTo>
                <a:lnTo>
                  <a:pt x="42303" y="22631"/>
                </a:lnTo>
                <a:lnTo>
                  <a:pt x="70269" y="22631"/>
                </a:lnTo>
                <a:lnTo>
                  <a:pt x="70269" y="0"/>
                </a:lnTo>
                <a:close/>
              </a:path>
              <a:path w="70484" h="133984">
                <a:moveTo>
                  <a:pt x="70269" y="44589"/>
                </a:moveTo>
                <a:lnTo>
                  <a:pt x="42303" y="44780"/>
                </a:lnTo>
                <a:lnTo>
                  <a:pt x="70237" y="44780"/>
                </a:lnTo>
                <a:lnTo>
                  <a:pt x="70269" y="44589"/>
                </a:lnTo>
                <a:close/>
              </a:path>
              <a:path w="70484" h="133984">
                <a:moveTo>
                  <a:pt x="70269" y="22631"/>
                </a:moveTo>
                <a:lnTo>
                  <a:pt x="42303" y="22631"/>
                </a:lnTo>
                <a:lnTo>
                  <a:pt x="49034" y="23825"/>
                </a:lnTo>
                <a:lnTo>
                  <a:pt x="70269" y="23825"/>
                </a:lnTo>
                <a:lnTo>
                  <a:pt x="70269" y="22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2118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19872" y="7018585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94538" y="0"/>
                </a:moveTo>
                <a:lnTo>
                  <a:pt x="64299" y="4525"/>
                </a:lnTo>
                <a:lnTo>
                  <a:pt x="37577" y="17210"/>
                </a:lnTo>
                <a:lnTo>
                  <a:pt x="15702" y="36717"/>
                </a:lnTo>
                <a:lnTo>
                  <a:pt x="0" y="61709"/>
                </a:lnTo>
                <a:lnTo>
                  <a:pt x="15702" y="86694"/>
                </a:lnTo>
                <a:lnTo>
                  <a:pt x="37577" y="106197"/>
                </a:lnTo>
                <a:lnTo>
                  <a:pt x="64299" y="118880"/>
                </a:lnTo>
                <a:lnTo>
                  <a:pt x="94538" y="123405"/>
                </a:lnTo>
                <a:lnTo>
                  <a:pt x="124778" y="118880"/>
                </a:lnTo>
                <a:lnTo>
                  <a:pt x="151501" y="106197"/>
                </a:lnTo>
                <a:lnTo>
                  <a:pt x="173380" y="86694"/>
                </a:lnTo>
                <a:lnTo>
                  <a:pt x="189090" y="61709"/>
                </a:lnTo>
                <a:lnTo>
                  <a:pt x="173380" y="36717"/>
                </a:lnTo>
                <a:lnTo>
                  <a:pt x="151501" y="17210"/>
                </a:lnTo>
                <a:lnTo>
                  <a:pt x="124778" y="4525"/>
                </a:lnTo>
                <a:lnTo>
                  <a:pt x="94538" y="0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842" y="7018585"/>
            <a:ext cx="189230" cy="123189"/>
          </a:xfrm>
          <a:custGeom>
            <a:avLst/>
            <a:gdLst/>
            <a:ahLst/>
            <a:cxnLst/>
            <a:rect l="l" t="t" r="r" b="b"/>
            <a:pathLst>
              <a:path w="189230" h="123190">
                <a:moveTo>
                  <a:pt x="172213" y="87502"/>
                </a:moveTo>
                <a:lnTo>
                  <a:pt x="129654" y="87502"/>
                </a:lnTo>
                <a:lnTo>
                  <a:pt x="125945" y="109791"/>
                </a:lnTo>
                <a:lnTo>
                  <a:pt x="101688" y="109791"/>
                </a:lnTo>
                <a:lnTo>
                  <a:pt x="101688" y="123164"/>
                </a:lnTo>
                <a:lnTo>
                  <a:pt x="129647" y="117248"/>
                </a:lnTo>
                <a:lnTo>
                  <a:pt x="154276" y="104286"/>
                </a:lnTo>
                <a:lnTo>
                  <a:pt x="172213" y="87502"/>
                </a:lnTo>
                <a:close/>
              </a:path>
              <a:path w="189230" h="123190">
                <a:moveTo>
                  <a:pt x="94551" y="0"/>
                </a:moveTo>
                <a:lnTo>
                  <a:pt x="64311" y="4525"/>
                </a:lnTo>
                <a:lnTo>
                  <a:pt x="37588" y="17210"/>
                </a:lnTo>
                <a:lnTo>
                  <a:pt x="15709" y="36717"/>
                </a:lnTo>
                <a:lnTo>
                  <a:pt x="0" y="61709"/>
                </a:lnTo>
                <a:lnTo>
                  <a:pt x="12484" y="82681"/>
                </a:lnTo>
                <a:lnTo>
                  <a:pt x="29325" y="100082"/>
                </a:lnTo>
                <a:lnTo>
                  <a:pt x="49779" y="113158"/>
                </a:lnTo>
                <a:lnTo>
                  <a:pt x="73101" y="121157"/>
                </a:lnTo>
                <a:lnTo>
                  <a:pt x="73101" y="109791"/>
                </a:lnTo>
                <a:lnTo>
                  <a:pt x="59397" y="109791"/>
                </a:lnTo>
                <a:lnTo>
                  <a:pt x="59397" y="88010"/>
                </a:lnTo>
                <a:lnTo>
                  <a:pt x="73101" y="87909"/>
                </a:lnTo>
                <a:lnTo>
                  <a:pt x="73208" y="67373"/>
                </a:lnTo>
                <a:lnTo>
                  <a:pt x="73837" y="54180"/>
                </a:lnTo>
                <a:lnTo>
                  <a:pt x="76657" y="46251"/>
                </a:lnTo>
                <a:lnTo>
                  <a:pt x="83877" y="43330"/>
                </a:lnTo>
                <a:lnTo>
                  <a:pt x="97815" y="42913"/>
                </a:lnTo>
                <a:lnTo>
                  <a:pt x="177281" y="42913"/>
                </a:lnTo>
                <a:lnTo>
                  <a:pt x="173388" y="36717"/>
                </a:lnTo>
                <a:lnTo>
                  <a:pt x="151512" y="17210"/>
                </a:lnTo>
                <a:lnTo>
                  <a:pt x="124791" y="4525"/>
                </a:lnTo>
                <a:lnTo>
                  <a:pt x="94551" y="0"/>
                </a:lnTo>
                <a:close/>
              </a:path>
              <a:path w="189230" h="123190">
                <a:moveTo>
                  <a:pt x="108077" y="66674"/>
                </a:moveTo>
                <a:lnTo>
                  <a:pt x="105702" y="66674"/>
                </a:lnTo>
                <a:lnTo>
                  <a:pt x="101688" y="67373"/>
                </a:lnTo>
                <a:lnTo>
                  <a:pt x="101688" y="87693"/>
                </a:lnTo>
                <a:lnTo>
                  <a:pt x="172213" y="87502"/>
                </a:lnTo>
                <a:lnTo>
                  <a:pt x="174462" y="85399"/>
                </a:lnTo>
                <a:lnTo>
                  <a:pt x="185984" y="66738"/>
                </a:lnTo>
                <a:lnTo>
                  <a:pt x="108432" y="66738"/>
                </a:lnTo>
                <a:lnTo>
                  <a:pt x="108077" y="66674"/>
                </a:lnTo>
                <a:close/>
              </a:path>
              <a:path w="189230" h="123190">
                <a:moveTo>
                  <a:pt x="177281" y="42913"/>
                </a:moveTo>
                <a:lnTo>
                  <a:pt x="129654" y="42913"/>
                </a:lnTo>
                <a:lnTo>
                  <a:pt x="129654" y="66738"/>
                </a:lnTo>
                <a:lnTo>
                  <a:pt x="185984" y="66738"/>
                </a:lnTo>
                <a:lnTo>
                  <a:pt x="189090" y="61709"/>
                </a:lnTo>
                <a:lnTo>
                  <a:pt x="177281" y="4291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6241" y="7061499"/>
            <a:ext cx="70485" cy="80645"/>
          </a:xfrm>
          <a:custGeom>
            <a:avLst/>
            <a:gdLst/>
            <a:ahLst/>
            <a:cxnLst/>
            <a:rect l="l" t="t" r="r" b="b"/>
            <a:pathLst>
              <a:path w="70484" h="80645">
                <a:moveTo>
                  <a:pt x="42290" y="66878"/>
                </a:moveTo>
                <a:lnTo>
                  <a:pt x="13690" y="66878"/>
                </a:lnTo>
                <a:lnTo>
                  <a:pt x="13690" y="78244"/>
                </a:lnTo>
                <a:lnTo>
                  <a:pt x="20624" y="79717"/>
                </a:lnTo>
                <a:lnTo>
                  <a:pt x="27787" y="80492"/>
                </a:lnTo>
                <a:lnTo>
                  <a:pt x="37553" y="80492"/>
                </a:lnTo>
                <a:lnTo>
                  <a:pt x="39941" y="80403"/>
                </a:lnTo>
                <a:lnTo>
                  <a:pt x="42290" y="80251"/>
                </a:lnTo>
                <a:lnTo>
                  <a:pt x="42290" y="66878"/>
                </a:lnTo>
                <a:close/>
              </a:path>
              <a:path w="70484" h="80645">
                <a:moveTo>
                  <a:pt x="70256" y="0"/>
                </a:moveTo>
                <a:lnTo>
                  <a:pt x="38404" y="0"/>
                </a:lnTo>
                <a:lnTo>
                  <a:pt x="24384" y="4173"/>
                </a:lnTo>
                <a:lnTo>
                  <a:pt x="17017" y="13354"/>
                </a:lnTo>
                <a:lnTo>
                  <a:pt x="14166" y="22534"/>
                </a:lnTo>
                <a:lnTo>
                  <a:pt x="13690" y="26708"/>
                </a:lnTo>
                <a:lnTo>
                  <a:pt x="13690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47" y="66878"/>
                </a:lnTo>
                <a:lnTo>
                  <a:pt x="70222" y="44780"/>
                </a:lnTo>
                <a:lnTo>
                  <a:pt x="42290" y="44780"/>
                </a:lnTo>
                <a:lnTo>
                  <a:pt x="42290" y="24460"/>
                </a:lnTo>
                <a:lnTo>
                  <a:pt x="46304" y="23761"/>
                </a:lnTo>
                <a:lnTo>
                  <a:pt x="70256" y="23761"/>
                </a:lnTo>
                <a:lnTo>
                  <a:pt x="70256" y="0"/>
                </a:lnTo>
                <a:close/>
              </a:path>
              <a:path w="70484" h="80645">
                <a:moveTo>
                  <a:pt x="70256" y="44576"/>
                </a:moveTo>
                <a:lnTo>
                  <a:pt x="42290" y="44780"/>
                </a:lnTo>
                <a:lnTo>
                  <a:pt x="70222" y="44780"/>
                </a:lnTo>
                <a:lnTo>
                  <a:pt x="70256" y="44576"/>
                </a:lnTo>
                <a:close/>
              </a:path>
              <a:path w="70484" h="80645">
                <a:moveTo>
                  <a:pt x="70256" y="23761"/>
                </a:moveTo>
                <a:lnTo>
                  <a:pt x="48679" y="23761"/>
                </a:lnTo>
                <a:lnTo>
                  <a:pt x="49034" y="23825"/>
                </a:lnTo>
                <a:lnTo>
                  <a:pt x="70256" y="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07240" y="7018587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104279" y="91986"/>
                </a:moveTo>
                <a:lnTo>
                  <a:pt x="84848" y="91986"/>
                </a:lnTo>
                <a:lnTo>
                  <a:pt x="76936" y="99961"/>
                </a:lnTo>
                <a:lnTo>
                  <a:pt x="76936" y="114858"/>
                </a:lnTo>
                <a:lnTo>
                  <a:pt x="79057" y="119456"/>
                </a:lnTo>
                <a:lnTo>
                  <a:pt x="82448" y="122694"/>
                </a:lnTo>
                <a:lnTo>
                  <a:pt x="86410" y="123164"/>
                </a:lnTo>
                <a:lnTo>
                  <a:pt x="90449" y="123405"/>
                </a:lnTo>
                <a:lnTo>
                  <a:pt x="98653" y="123405"/>
                </a:lnTo>
                <a:lnTo>
                  <a:pt x="102704" y="123164"/>
                </a:lnTo>
                <a:lnTo>
                  <a:pt x="106692" y="122694"/>
                </a:lnTo>
                <a:lnTo>
                  <a:pt x="110070" y="119443"/>
                </a:lnTo>
                <a:lnTo>
                  <a:pt x="112191" y="114858"/>
                </a:lnTo>
                <a:lnTo>
                  <a:pt x="112191" y="99961"/>
                </a:lnTo>
                <a:lnTo>
                  <a:pt x="104279" y="91986"/>
                </a:lnTo>
                <a:close/>
              </a:path>
              <a:path w="189230" h="123825">
                <a:moveTo>
                  <a:pt x="130416" y="67373"/>
                </a:moveTo>
                <a:lnTo>
                  <a:pt x="58712" y="67373"/>
                </a:lnTo>
                <a:lnTo>
                  <a:pt x="52933" y="72986"/>
                </a:lnTo>
                <a:lnTo>
                  <a:pt x="52933" y="114630"/>
                </a:lnTo>
                <a:lnTo>
                  <a:pt x="58546" y="117119"/>
                </a:lnTo>
                <a:lnTo>
                  <a:pt x="64427" y="119113"/>
                </a:lnTo>
                <a:lnTo>
                  <a:pt x="70523" y="120573"/>
                </a:lnTo>
                <a:lnTo>
                  <a:pt x="69062" y="117271"/>
                </a:lnTo>
                <a:lnTo>
                  <a:pt x="68249" y="113626"/>
                </a:lnTo>
                <a:lnTo>
                  <a:pt x="68249" y="109778"/>
                </a:lnTo>
                <a:lnTo>
                  <a:pt x="70321" y="99449"/>
                </a:lnTo>
                <a:lnTo>
                  <a:pt x="75968" y="91003"/>
                </a:lnTo>
                <a:lnTo>
                  <a:pt x="84333" y="85302"/>
                </a:lnTo>
                <a:lnTo>
                  <a:pt x="94564" y="83210"/>
                </a:lnTo>
                <a:lnTo>
                  <a:pt x="116662" y="83210"/>
                </a:lnTo>
                <a:lnTo>
                  <a:pt x="116662" y="78447"/>
                </a:lnTo>
                <a:lnTo>
                  <a:pt x="119405" y="75653"/>
                </a:lnTo>
                <a:lnTo>
                  <a:pt x="136194" y="75653"/>
                </a:lnTo>
                <a:lnTo>
                  <a:pt x="136194" y="72986"/>
                </a:lnTo>
                <a:lnTo>
                  <a:pt x="130416" y="67373"/>
                </a:lnTo>
                <a:close/>
              </a:path>
              <a:path w="189230" h="123825">
                <a:moveTo>
                  <a:pt x="116662" y="83210"/>
                </a:moveTo>
                <a:lnTo>
                  <a:pt x="94564" y="83210"/>
                </a:lnTo>
                <a:lnTo>
                  <a:pt x="104804" y="85305"/>
                </a:lnTo>
                <a:lnTo>
                  <a:pt x="113164" y="91003"/>
                </a:lnTo>
                <a:lnTo>
                  <a:pt x="118808" y="99449"/>
                </a:lnTo>
                <a:lnTo>
                  <a:pt x="120878" y="109778"/>
                </a:lnTo>
                <a:lnTo>
                  <a:pt x="120875" y="113626"/>
                </a:lnTo>
                <a:lnTo>
                  <a:pt x="120065" y="117271"/>
                </a:lnTo>
                <a:lnTo>
                  <a:pt x="118617" y="120561"/>
                </a:lnTo>
                <a:lnTo>
                  <a:pt x="124701" y="119100"/>
                </a:lnTo>
                <a:lnTo>
                  <a:pt x="130581" y="117094"/>
                </a:lnTo>
                <a:lnTo>
                  <a:pt x="136137" y="114630"/>
                </a:lnTo>
                <a:lnTo>
                  <a:pt x="136194" y="88087"/>
                </a:lnTo>
                <a:lnTo>
                  <a:pt x="119405" y="88087"/>
                </a:lnTo>
                <a:lnTo>
                  <a:pt x="116662" y="85305"/>
                </a:lnTo>
                <a:lnTo>
                  <a:pt x="116662" y="83210"/>
                </a:lnTo>
                <a:close/>
              </a:path>
              <a:path w="189230" h="123825">
                <a:moveTo>
                  <a:pt x="94538" y="0"/>
                </a:moveTo>
                <a:lnTo>
                  <a:pt x="64304" y="4525"/>
                </a:lnTo>
                <a:lnTo>
                  <a:pt x="37582" y="17210"/>
                </a:lnTo>
                <a:lnTo>
                  <a:pt x="15703" y="36717"/>
                </a:lnTo>
                <a:lnTo>
                  <a:pt x="0" y="61709"/>
                </a:lnTo>
                <a:lnTo>
                  <a:pt x="8056" y="76446"/>
                </a:lnTo>
                <a:lnTo>
                  <a:pt x="18273" y="89614"/>
                </a:lnTo>
                <a:lnTo>
                  <a:pt x="30412" y="100967"/>
                </a:lnTo>
                <a:lnTo>
                  <a:pt x="44234" y="110261"/>
                </a:lnTo>
                <a:lnTo>
                  <a:pt x="44234" y="79895"/>
                </a:lnTo>
                <a:lnTo>
                  <a:pt x="45934" y="71611"/>
                </a:lnTo>
                <a:lnTo>
                  <a:pt x="50566" y="64841"/>
                </a:lnTo>
                <a:lnTo>
                  <a:pt x="57430" y="60273"/>
                </a:lnTo>
                <a:lnTo>
                  <a:pt x="65824" y="58597"/>
                </a:lnTo>
                <a:lnTo>
                  <a:pt x="187135" y="58597"/>
                </a:lnTo>
                <a:lnTo>
                  <a:pt x="173386" y="36717"/>
                </a:lnTo>
                <a:lnTo>
                  <a:pt x="151506" y="17210"/>
                </a:lnTo>
                <a:lnTo>
                  <a:pt x="124780" y="4525"/>
                </a:lnTo>
                <a:lnTo>
                  <a:pt x="94538" y="0"/>
                </a:lnTo>
                <a:close/>
              </a:path>
              <a:path w="189230" h="123825">
                <a:moveTo>
                  <a:pt x="187135" y="58597"/>
                </a:moveTo>
                <a:lnTo>
                  <a:pt x="123304" y="58597"/>
                </a:lnTo>
                <a:lnTo>
                  <a:pt x="131698" y="60273"/>
                </a:lnTo>
                <a:lnTo>
                  <a:pt x="138561" y="64841"/>
                </a:lnTo>
                <a:lnTo>
                  <a:pt x="143194" y="71611"/>
                </a:lnTo>
                <a:lnTo>
                  <a:pt x="144894" y="79895"/>
                </a:lnTo>
                <a:lnTo>
                  <a:pt x="144894" y="110236"/>
                </a:lnTo>
                <a:lnTo>
                  <a:pt x="158700" y="100944"/>
                </a:lnTo>
                <a:lnTo>
                  <a:pt x="170830" y="89596"/>
                </a:lnTo>
                <a:lnTo>
                  <a:pt x="181041" y="76437"/>
                </a:lnTo>
                <a:lnTo>
                  <a:pt x="189090" y="61709"/>
                </a:lnTo>
                <a:lnTo>
                  <a:pt x="187135" y="58597"/>
                </a:lnTo>
                <a:close/>
              </a:path>
              <a:path w="189230" h="123825">
                <a:moveTo>
                  <a:pt x="136194" y="75653"/>
                </a:moveTo>
                <a:lnTo>
                  <a:pt x="126199" y="75653"/>
                </a:lnTo>
                <a:lnTo>
                  <a:pt x="128955" y="78447"/>
                </a:lnTo>
                <a:lnTo>
                  <a:pt x="128955" y="85305"/>
                </a:lnTo>
                <a:lnTo>
                  <a:pt x="126199" y="88087"/>
                </a:lnTo>
                <a:lnTo>
                  <a:pt x="136194" y="88087"/>
                </a:lnTo>
                <a:lnTo>
                  <a:pt x="136194" y="7565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1483" y="7077182"/>
            <a:ext cx="100965" cy="56515"/>
          </a:xfrm>
          <a:custGeom>
            <a:avLst/>
            <a:gdLst/>
            <a:ahLst/>
            <a:cxnLst/>
            <a:rect l="l" t="t" r="r" b="b"/>
            <a:pathLst>
              <a:path w="100965" h="56515">
                <a:moveTo>
                  <a:pt x="79057" y="0"/>
                </a:moveTo>
                <a:lnTo>
                  <a:pt x="21589" y="0"/>
                </a:lnTo>
                <a:lnTo>
                  <a:pt x="13190" y="1675"/>
                </a:lnTo>
                <a:lnTo>
                  <a:pt x="6327" y="6243"/>
                </a:lnTo>
                <a:lnTo>
                  <a:pt x="1698" y="13014"/>
                </a:lnTo>
                <a:lnTo>
                  <a:pt x="0" y="21297"/>
                </a:lnTo>
                <a:lnTo>
                  <a:pt x="0" y="51676"/>
                </a:lnTo>
                <a:lnTo>
                  <a:pt x="2819" y="53251"/>
                </a:lnTo>
                <a:lnTo>
                  <a:pt x="5714" y="54711"/>
                </a:lnTo>
                <a:lnTo>
                  <a:pt x="8686" y="56032"/>
                </a:lnTo>
                <a:lnTo>
                  <a:pt x="8686" y="14389"/>
                </a:lnTo>
                <a:lnTo>
                  <a:pt x="14477" y="8775"/>
                </a:lnTo>
                <a:lnTo>
                  <a:pt x="96047" y="8775"/>
                </a:lnTo>
                <a:lnTo>
                  <a:pt x="94314" y="6243"/>
                </a:lnTo>
                <a:lnTo>
                  <a:pt x="87451" y="1675"/>
                </a:lnTo>
                <a:lnTo>
                  <a:pt x="79057" y="0"/>
                </a:lnTo>
                <a:close/>
              </a:path>
              <a:path w="100965" h="56515">
                <a:moveTo>
                  <a:pt x="96047" y="8775"/>
                </a:moveTo>
                <a:lnTo>
                  <a:pt x="86169" y="8775"/>
                </a:lnTo>
                <a:lnTo>
                  <a:pt x="91960" y="14389"/>
                </a:lnTo>
                <a:lnTo>
                  <a:pt x="91960" y="56007"/>
                </a:lnTo>
                <a:lnTo>
                  <a:pt x="94932" y="54686"/>
                </a:lnTo>
                <a:lnTo>
                  <a:pt x="97828" y="53238"/>
                </a:lnTo>
                <a:lnTo>
                  <a:pt x="100602" y="51676"/>
                </a:lnTo>
                <a:lnTo>
                  <a:pt x="100647" y="21297"/>
                </a:lnTo>
                <a:lnTo>
                  <a:pt x="98947" y="13014"/>
                </a:lnTo>
                <a:lnTo>
                  <a:pt x="96047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5490" y="7101796"/>
            <a:ext cx="52705" cy="40005"/>
          </a:xfrm>
          <a:custGeom>
            <a:avLst/>
            <a:gdLst/>
            <a:ahLst/>
            <a:cxnLst/>
            <a:rect l="l" t="t" r="r" b="b"/>
            <a:pathLst>
              <a:path w="52705" h="40004">
                <a:moveTo>
                  <a:pt x="26314" y="0"/>
                </a:moveTo>
                <a:lnTo>
                  <a:pt x="16084" y="2092"/>
                </a:lnTo>
                <a:lnTo>
                  <a:pt x="7718" y="7793"/>
                </a:lnTo>
                <a:lnTo>
                  <a:pt x="2072" y="16239"/>
                </a:lnTo>
                <a:lnTo>
                  <a:pt x="0" y="26568"/>
                </a:lnTo>
                <a:lnTo>
                  <a:pt x="0" y="30416"/>
                </a:lnTo>
                <a:lnTo>
                  <a:pt x="14198" y="39484"/>
                </a:lnTo>
                <a:lnTo>
                  <a:pt x="10801" y="36233"/>
                </a:lnTo>
                <a:lnTo>
                  <a:pt x="8686" y="31648"/>
                </a:lnTo>
                <a:lnTo>
                  <a:pt x="8686" y="16763"/>
                </a:lnTo>
                <a:lnTo>
                  <a:pt x="16598" y="8775"/>
                </a:lnTo>
                <a:lnTo>
                  <a:pt x="45571" y="8775"/>
                </a:lnTo>
                <a:lnTo>
                  <a:pt x="44915" y="7793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40004">
                <a:moveTo>
                  <a:pt x="45571" y="8775"/>
                </a:moveTo>
                <a:lnTo>
                  <a:pt x="36029" y="8775"/>
                </a:lnTo>
                <a:lnTo>
                  <a:pt x="43942" y="16763"/>
                </a:lnTo>
                <a:lnTo>
                  <a:pt x="43942" y="31648"/>
                </a:lnTo>
                <a:lnTo>
                  <a:pt x="41807" y="36245"/>
                </a:lnTo>
                <a:lnTo>
                  <a:pt x="38442" y="39484"/>
                </a:lnTo>
                <a:lnTo>
                  <a:pt x="42494" y="39001"/>
                </a:lnTo>
                <a:lnTo>
                  <a:pt x="46469" y="38290"/>
                </a:lnTo>
                <a:lnTo>
                  <a:pt x="50368" y="37350"/>
                </a:lnTo>
                <a:lnTo>
                  <a:pt x="51816" y="34061"/>
                </a:lnTo>
                <a:lnTo>
                  <a:pt x="52628" y="30416"/>
                </a:lnTo>
                <a:lnTo>
                  <a:pt x="52628" y="26568"/>
                </a:lnTo>
                <a:lnTo>
                  <a:pt x="50558" y="16239"/>
                </a:lnTo>
                <a:lnTo>
                  <a:pt x="45571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9204" y="7082059"/>
            <a:ext cx="110489" cy="93980"/>
          </a:xfrm>
          <a:custGeom>
            <a:avLst/>
            <a:gdLst/>
            <a:ahLst/>
            <a:cxnLst/>
            <a:rect l="l" t="t" r="r" b="b"/>
            <a:pathLst>
              <a:path w="110490" h="93979">
                <a:moveTo>
                  <a:pt x="0" y="81114"/>
                </a:moveTo>
                <a:lnTo>
                  <a:pt x="12006" y="89635"/>
                </a:lnTo>
                <a:lnTo>
                  <a:pt x="20943" y="93413"/>
                </a:lnTo>
                <a:lnTo>
                  <a:pt x="31255" y="93293"/>
                </a:lnTo>
                <a:lnTo>
                  <a:pt x="66208" y="82486"/>
                </a:lnTo>
                <a:lnTo>
                  <a:pt x="11221" y="82486"/>
                </a:lnTo>
                <a:lnTo>
                  <a:pt x="0" y="81114"/>
                </a:lnTo>
                <a:close/>
              </a:path>
              <a:path w="110490" h="93979">
                <a:moveTo>
                  <a:pt x="12585" y="56235"/>
                </a:moveTo>
                <a:lnTo>
                  <a:pt x="15702" y="64839"/>
                </a:lnTo>
                <a:lnTo>
                  <a:pt x="18945" y="69299"/>
                </a:lnTo>
                <a:lnTo>
                  <a:pt x="24297" y="71046"/>
                </a:lnTo>
                <a:lnTo>
                  <a:pt x="33743" y="71513"/>
                </a:lnTo>
                <a:lnTo>
                  <a:pt x="24929" y="78586"/>
                </a:lnTo>
                <a:lnTo>
                  <a:pt x="18476" y="81943"/>
                </a:lnTo>
                <a:lnTo>
                  <a:pt x="11221" y="82486"/>
                </a:lnTo>
                <a:lnTo>
                  <a:pt x="66208" y="82486"/>
                </a:lnTo>
                <a:lnTo>
                  <a:pt x="75045" y="76742"/>
                </a:lnTo>
                <a:lnTo>
                  <a:pt x="84559" y="67368"/>
                </a:lnTo>
                <a:lnTo>
                  <a:pt x="91377" y="56908"/>
                </a:lnTo>
                <a:lnTo>
                  <a:pt x="18478" y="56908"/>
                </a:lnTo>
                <a:lnTo>
                  <a:pt x="12585" y="56235"/>
                </a:lnTo>
                <a:close/>
              </a:path>
              <a:path w="110490" h="93979">
                <a:moveTo>
                  <a:pt x="4698" y="32842"/>
                </a:moveTo>
                <a:lnTo>
                  <a:pt x="4528" y="43308"/>
                </a:lnTo>
                <a:lnTo>
                  <a:pt x="6380" y="49134"/>
                </a:lnTo>
                <a:lnTo>
                  <a:pt x="11973" y="52425"/>
                </a:lnTo>
                <a:lnTo>
                  <a:pt x="23025" y="55283"/>
                </a:lnTo>
                <a:lnTo>
                  <a:pt x="18478" y="56908"/>
                </a:lnTo>
                <a:lnTo>
                  <a:pt x="91377" y="56908"/>
                </a:lnTo>
                <a:lnTo>
                  <a:pt x="91973" y="55994"/>
                </a:lnTo>
                <a:lnTo>
                  <a:pt x="98483" y="35547"/>
                </a:lnTo>
                <a:lnTo>
                  <a:pt x="14998" y="35547"/>
                </a:lnTo>
                <a:lnTo>
                  <a:pt x="6578" y="35001"/>
                </a:lnTo>
                <a:lnTo>
                  <a:pt x="4698" y="32842"/>
                </a:lnTo>
                <a:close/>
              </a:path>
              <a:path w="110490" h="93979">
                <a:moveTo>
                  <a:pt x="7632" y="5130"/>
                </a:moveTo>
                <a:lnTo>
                  <a:pt x="2025" y="15265"/>
                </a:lnTo>
                <a:lnTo>
                  <a:pt x="923" y="21810"/>
                </a:lnTo>
                <a:lnTo>
                  <a:pt x="5018" y="27621"/>
                </a:lnTo>
                <a:lnTo>
                  <a:pt x="14998" y="35547"/>
                </a:lnTo>
                <a:lnTo>
                  <a:pt x="98483" y="35547"/>
                </a:lnTo>
                <a:lnTo>
                  <a:pt x="99061" y="31566"/>
                </a:lnTo>
                <a:lnTo>
                  <a:pt x="99110" y="28651"/>
                </a:lnTo>
                <a:lnTo>
                  <a:pt x="54076" y="28651"/>
                </a:lnTo>
                <a:lnTo>
                  <a:pt x="38977" y="28512"/>
                </a:lnTo>
                <a:lnTo>
                  <a:pt x="29106" y="26015"/>
                </a:lnTo>
                <a:lnTo>
                  <a:pt x="20109" y="18957"/>
                </a:lnTo>
                <a:lnTo>
                  <a:pt x="7632" y="5130"/>
                </a:lnTo>
                <a:close/>
              </a:path>
              <a:path w="110490" h="93979">
                <a:moveTo>
                  <a:pt x="78782" y="0"/>
                </a:moveTo>
                <a:lnTo>
                  <a:pt x="53835" y="23241"/>
                </a:lnTo>
                <a:lnTo>
                  <a:pt x="54076" y="28651"/>
                </a:lnTo>
                <a:lnTo>
                  <a:pt x="99110" y="28651"/>
                </a:lnTo>
                <a:lnTo>
                  <a:pt x="99199" y="23241"/>
                </a:lnTo>
                <a:lnTo>
                  <a:pt x="107759" y="17157"/>
                </a:lnTo>
                <a:lnTo>
                  <a:pt x="108696" y="15265"/>
                </a:lnTo>
                <a:lnTo>
                  <a:pt x="97993" y="15265"/>
                </a:lnTo>
                <a:lnTo>
                  <a:pt x="106425" y="8369"/>
                </a:lnTo>
                <a:lnTo>
                  <a:pt x="106442" y="8229"/>
                </a:lnTo>
                <a:lnTo>
                  <a:pt x="92773" y="8229"/>
                </a:lnTo>
                <a:lnTo>
                  <a:pt x="87976" y="2579"/>
                </a:lnTo>
                <a:lnTo>
                  <a:pt x="84020" y="34"/>
                </a:lnTo>
                <a:lnTo>
                  <a:pt x="78782" y="0"/>
                </a:lnTo>
                <a:close/>
              </a:path>
              <a:path w="110490" h="93979">
                <a:moveTo>
                  <a:pt x="110439" y="11747"/>
                </a:moveTo>
                <a:lnTo>
                  <a:pt x="104952" y="14325"/>
                </a:lnTo>
                <a:lnTo>
                  <a:pt x="97993" y="15265"/>
                </a:lnTo>
                <a:lnTo>
                  <a:pt x="108697" y="15264"/>
                </a:lnTo>
                <a:lnTo>
                  <a:pt x="110439" y="11747"/>
                </a:lnTo>
                <a:close/>
              </a:path>
              <a:path w="110490" h="93979">
                <a:moveTo>
                  <a:pt x="107099" y="2692"/>
                </a:moveTo>
                <a:lnTo>
                  <a:pt x="101333" y="6883"/>
                </a:lnTo>
                <a:lnTo>
                  <a:pt x="92773" y="8229"/>
                </a:lnTo>
                <a:lnTo>
                  <a:pt x="106442" y="8229"/>
                </a:lnTo>
                <a:lnTo>
                  <a:pt x="107099" y="2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7654" y="7051083"/>
            <a:ext cx="1096649" cy="128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63929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74" y="78117"/>
                </a:lnTo>
                <a:lnTo>
                  <a:pt x="25381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62899" y="7076159"/>
            <a:ext cx="46990" cy="86995"/>
          </a:xfrm>
          <a:custGeom>
            <a:avLst/>
            <a:gdLst/>
            <a:ahLst/>
            <a:cxnLst/>
            <a:rect l="l" t="t" r="r" b="b"/>
            <a:pathLst>
              <a:path w="46990" h="86995">
                <a:moveTo>
                  <a:pt x="26441" y="67462"/>
                </a:moveTo>
                <a:lnTo>
                  <a:pt x="23202" y="67462"/>
                </a:lnTo>
                <a:lnTo>
                  <a:pt x="17411" y="75755"/>
                </a:lnTo>
                <a:lnTo>
                  <a:pt x="18846" y="75755"/>
                </a:lnTo>
                <a:lnTo>
                  <a:pt x="19951" y="76085"/>
                </a:lnTo>
                <a:lnTo>
                  <a:pt x="21488" y="77393"/>
                </a:lnTo>
                <a:lnTo>
                  <a:pt x="21882" y="78206"/>
                </a:lnTo>
                <a:lnTo>
                  <a:pt x="21882" y="80822"/>
                </a:lnTo>
                <a:lnTo>
                  <a:pt x="21297" y="82118"/>
                </a:lnTo>
                <a:lnTo>
                  <a:pt x="18973" y="83972"/>
                </a:lnTo>
                <a:lnTo>
                  <a:pt x="16764" y="84505"/>
                </a:lnTo>
                <a:lnTo>
                  <a:pt x="13487" y="84632"/>
                </a:lnTo>
                <a:lnTo>
                  <a:pt x="13487" y="86944"/>
                </a:lnTo>
                <a:lnTo>
                  <a:pt x="30175" y="79857"/>
                </a:lnTo>
                <a:lnTo>
                  <a:pt x="30116" y="76085"/>
                </a:lnTo>
                <a:lnTo>
                  <a:pt x="29654" y="74688"/>
                </a:lnTo>
                <a:lnTo>
                  <a:pt x="27597" y="72161"/>
                </a:lnTo>
                <a:lnTo>
                  <a:pt x="26098" y="71374"/>
                </a:lnTo>
                <a:lnTo>
                  <a:pt x="24130" y="71043"/>
                </a:lnTo>
                <a:lnTo>
                  <a:pt x="26441" y="67462"/>
                </a:lnTo>
                <a:close/>
              </a:path>
              <a:path w="46990" h="86995">
                <a:moveTo>
                  <a:pt x="17233" y="65595"/>
                </a:moveTo>
                <a:lnTo>
                  <a:pt x="7823" y="65595"/>
                </a:lnTo>
                <a:lnTo>
                  <a:pt x="9118" y="65925"/>
                </a:lnTo>
                <a:lnTo>
                  <a:pt x="13500" y="67754"/>
                </a:lnTo>
                <a:lnTo>
                  <a:pt x="15836" y="68567"/>
                </a:lnTo>
                <a:lnTo>
                  <a:pt x="19570" y="69405"/>
                </a:lnTo>
                <a:lnTo>
                  <a:pt x="21551" y="69621"/>
                </a:lnTo>
                <a:lnTo>
                  <a:pt x="21695" y="69621"/>
                </a:lnTo>
                <a:lnTo>
                  <a:pt x="23202" y="67462"/>
                </a:lnTo>
                <a:lnTo>
                  <a:pt x="35978" y="67462"/>
                </a:lnTo>
                <a:lnTo>
                  <a:pt x="37353" y="66192"/>
                </a:lnTo>
                <a:lnTo>
                  <a:pt x="18656" y="66192"/>
                </a:lnTo>
                <a:lnTo>
                  <a:pt x="17233" y="65595"/>
                </a:lnTo>
                <a:close/>
              </a:path>
              <a:path w="46990" h="86995">
                <a:moveTo>
                  <a:pt x="35978" y="67462"/>
                </a:moveTo>
                <a:lnTo>
                  <a:pt x="26441" y="67462"/>
                </a:lnTo>
                <a:lnTo>
                  <a:pt x="25048" y="69621"/>
                </a:lnTo>
                <a:lnTo>
                  <a:pt x="30314" y="69621"/>
                </a:lnTo>
                <a:lnTo>
                  <a:pt x="35814" y="67614"/>
                </a:lnTo>
                <a:lnTo>
                  <a:pt x="35978" y="67462"/>
                </a:lnTo>
                <a:close/>
              </a:path>
              <a:path w="46990" h="86995">
                <a:moveTo>
                  <a:pt x="1816" y="44450"/>
                </a:moveTo>
                <a:lnTo>
                  <a:pt x="0" y="44450"/>
                </a:lnTo>
                <a:lnTo>
                  <a:pt x="0" y="69570"/>
                </a:lnTo>
                <a:lnTo>
                  <a:pt x="1816" y="69570"/>
                </a:lnTo>
                <a:lnTo>
                  <a:pt x="2400" y="68237"/>
                </a:lnTo>
                <a:lnTo>
                  <a:pt x="3162" y="67233"/>
                </a:lnTo>
                <a:lnTo>
                  <a:pt x="5067" y="65925"/>
                </a:lnTo>
                <a:lnTo>
                  <a:pt x="5969" y="65595"/>
                </a:lnTo>
                <a:lnTo>
                  <a:pt x="17233" y="65595"/>
                </a:lnTo>
                <a:lnTo>
                  <a:pt x="14236" y="64338"/>
                </a:lnTo>
                <a:lnTo>
                  <a:pt x="6019" y="56908"/>
                </a:lnTo>
                <a:lnTo>
                  <a:pt x="3251" y="51511"/>
                </a:lnTo>
                <a:lnTo>
                  <a:pt x="1816" y="44450"/>
                </a:lnTo>
                <a:close/>
              </a:path>
              <a:path w="46990" h="86995">
                <a:moveTo>
                  <a:pt x="22758" y="0"/>
                </a:moveTo>
                <a:lnTo>
                  <a:pt x="14681" y="0"/>
                </a:lnTo>
                <a:lnTo>
                  <a:pt x="9779" y="1866"/>
                </a:lnTo>
                <a:lnTo>
                  <a:pt x="1993" y="9321"/>
                </a:lnTo>
                <a:lnTo>
                  <a:pt x="50" y="13843"/>
                </a:lnTo>
                <a:lnTo>
                  <a:pt x="50" y="22237"/>
                </a:lnTo>
                <a:lnTo>
                  <a:pt x="25698" y="44450"/>
                </a:lnTo>
                <a:lnTo>
                  <a:pt x="28663" y="46151"/>
                </a:lnTo>
                <a:lnTo>
                  <a:pt x="32067" y="48793"/>
                </a:lnTo>
                <a:lnTo>
                  <a:pt x="33337" y="50190"/>
                </a:lnTo>
                <a:lnTo>
                  <a:pt x="35001" y="53136"/>
                </a:lnTo>
                <a:lnTo>
                  <a:pt x="35420" y="54660"/>
                </a:lnTo>
                <a:lnTo>
                  <a:pt x="35420" y="58877"/>
                </a:lnTo>
                <a:lnTo>
                  <a:pt x="34328" y="61201"/>
                </a:lnTo>
                <a:lnTo>
                  <a:pt x="29984" y="65189"/>
                </a:lnTo>
                <a:lnTo>
                  <a:pt x="27063" y="66192"/>
                </a:lnTo>
                <a:lnTo>
                  <a:pt x="37353" y="66192"/>
                </a:lnTo>
                <a:lnTo>
                  <a:pt x="44488" y="59601"/>
                </a:lnTo>
                <a:lnTo>
                  <a:pt x="46659" y="54813"/>
                </a:lnTo>
                <a:lnTo>
                  <a:pt x="46659" y="44881"/>
                </a:lnTo>
                <a:lnTo>
                  <a:pt x="21323" y="23990"/>
                </a:lnTo>
                <a:lnTo>
                  <a:pt x="17780" y="22072"/>
                </a:lnTo>
                <a:lnTo>
                  <a:pt x="14147" y="19494"/>
                </a:lnTo>
                <a:lnTo>
                  <a:pt x="12623" y="17970"/>
                </a:lnTo>
                <a:lnTo>
                  <a:pt x="10985" y="15290"/>
                </a:lnTo>
                <a:lnTo>
                  <a:pt x="10642" y="13982"/>
                </a:lnTo>
                <a:lnTo>
                  <a:pt x="10642" y="10185"/>
                </a:lnTo>
                <a:lnTo>
                  <a:pt x="11620" y="8140"/>
                </a:lnTo>
                <a:lnTo>
                  <a:pt x="15506" y="4572"/>
                </a:lnTo>
                <a:lnTo>
                  <a:pt x="18148" y="3683"/>
                </a:lnTo>
                <a:lnTo>
                  <a:pt x="33994" y="3683"/>
                </a:lnTo>
                <a:lnTo>
                  <a:pt x="30191" y="1866"/>
                </a:lnTo>
                <a:lnTo>
                  <a:pt x="28422" y="1181"/>
                </a:lnTo>
                <a:lnTo>
                  <a:pt x="24853" y="266"/>
                </a:lnTo>
                <a:lnTo>
                  <a:pt x="22758" y="0"/>
                </a:lnTo>
                <a:close/>
              </a:path>
              <a:path w="46990" h="86995">
                <a:moveTo>
                  <a:pt x="33994" y="3683"/>
                </a:moveTo>
                <a:lnTo>
                  <a:pt x="25806" y="3683"/>
                </a:lnTo>
                <a:lnTo>
                  <a:pt x="29819" y="5372"/>
                </a:lnTo>
                <a:lnTo>
                  <a:pt x="37236" y="12141"/>
                </a:lnTo>
                <a:lnTo>
                  <a:pt x="39573" y="16611"/>
                </a:lnTo>
                <a:lnTo>
                  <a:pt x="40525" y="22174"/>
                </a:lnTo>
                <a:lnTo>
                  <a:pt x="42532" y="22174"/>
                </a:lnTo>
                <a:lnTo>
                  <a:pt x="42108" y="4559"/>
                </a:lnTo>
                <a:lnTo>
                  <a:pt x="36258" y="4559"/>
                </a:lnTo>
                <a:lnTo>
                  <a:pt x="34709" y="4025"/>
                </a:lnTo>
                <a:lnTo>
                  <a:pt x="33994" y="3683"/>
                </a:lnTo>
                <a:close/>
              </a:path>
              <a:path w="46990" h="86995">
                <a:moveTo>
                  <a:pt x="41998" y="0"/>
                </a:moveTo>
                <a:lnTo>
                  <a:pt x="40525" y="0"/>
                </a:lnTo>
                <a:lnTo>
                  <a:pt x="40093" y="1993"/>
                </a:lnTo>
                <a:lnTo>
                  <a:pt x="39636" y="3251"/>
                </a:lnTo>
                <a:lnTo>
                  <a:pt x="38658" y="4305"/>
                </a:lnTo>
                <a:lnTo>
                  <a:pt x="37985" y="4559"/>
                </a:lnTo>
                <a:lnTo>
                  <a:pt x="42108" y="4559"/>
                </a:lnTo>
                <a:lnTo>
                  <a:pt x="41998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01239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61" y="78117"/>
                </a:lnTo>
                <a:lnTo>
                  <a:pt x="25368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86175" y="7056284"/>
            <a:ext cx="302374" cy="8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77279" y="6953250"/>
            <a:ext cx="312254" cy="312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607299" y="548005"/>
            <a:ext cx="7259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646465"/>
                </a:solidFill>
              </a:rPr>
              <a:t>2019</a:t>
            </a:r>
            <a:r>
              <a:rPr spc="-440" dirty="0">
                <a:solidFill>
                  <a:srgbClr val="646465"/>
                </a:solidFill>
              </a:rPr>
              <a:t> </a:t>
            </a:r>
            <a:r>
              <a:rPr spc="-15" dirty="0">
                <a:solidFill>
                  <a:srgbClr val="646465"/>
                </a:solidFill>
              </a:rPr>
              <a:t>YILI</a:t>
            </a:r>
            <a:r>
              <a:rPr spc="-415" dirty="0">
                <a:solidFill>
                  <a:srgbClr val="646465"/>
                </a:solidFill>
              </a:rPr>
              <a:t> </a:t>
            </a:r>
            <a:r>
              <a:rPr spc="20" dirty="0">
                <a:solidFill>
                  <a:srgbClr val="646465"/>
                </a:solidFill>
              </a:rPr>
              <a:t>İSTİHDAM</a:t>
            </a:r>
            <a:r>
              <a:rPr spc="-415" dirty="0">
                <a:solidFill>
                  <a:srgbClr val="646465"/>
                </a:solidFill>
              </a:rPr>
              <a:t> </a:t>
            </a:r>
            <a:r>
              <a:rPr spc="55" dirty="0">
                <a:solidFill>
                  <a:srgbClr val="646465"/>
                </a:solidFill>
              </a:rPr>
              <a:t>TEŞVİKLERİMİZ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585592" y="4695583"/>
            <a:ext cx="119697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  <a:spcBef>
                <a:spcPts val="100"/>
              </a:spcBef>
            </a:pPr>
            <a:r>
              <a:rPr sz="1900" b="1" spc="185" dirty="0">
                <a:solidFill>
                  <a:srgbClr val="1696A7"/>
                </a:solidFill>
                <a:latin typeface="Arial"/>
                <a:cs typeface="Arial"/>
              </a:rPr>
              <a:t>İlave  </a:t>
            </a:r>
            <a:r>
              <a:rPr sz="1900" b="1" spc="385" dirty="0">
                <a:solidFill>
                  <a:srgbClr val="1696A7"/>
                </a:solidFill>
                <a:latin typeface="Arial"/>
                <a:cs typeface="Arial"/>
              </a:rPr>
              <a:t>İ</a:t>
            </a:r>
            <a:r>
              <a:rPr sz="1900" b="1" spc="65" dirty="0">
                <a:solidFill>
                  <a:srgbClr val="1696A7"/>
                </a:solidFill>
                <a:latin typeface="Arial"/>
                <a:cs typeface="Arial"/>
              </a:rPr>
              <a:t>sti</a:t>
            </a:r>
            <a:r>
              <a:rPr sz="1900" b="1" spc="110" dirty="0">
                <a:solidFill>
                  <a:srgbClr val="1696A7"/>
                </a:solidFill>
                <a:latin typeface="Arial"/>
                <a:cs typeface="Arial"/>
              </a:rPr>
              <a:t>h</a:t>
            </a:r>
            <a:r>
              <a:rPr sz="1900" b="1" spc="180" dirty="0">
                <a:solidFill>
                  <a:srgbClr val="1696A7"/>
                </a:solidFill>
                <a:latin typeface="Arial"/>
                <a:cs typeface="Arial"/>
              </a:rPr>
              <a:t>dam  </a:t>
            </a:r>
            <a:r>
              <a:rPr sz="1900" b="1" spc="50" dirty="0">
                <a:solidFill>
                  <a:srgbClr val="1696A7"/>
                </a:solidFill>
                <a:latin typeface="Arial"/>
                <a:cs typeface="Arial"/>
              </a:rPr>
              <a:t>Teşviki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55750" y="4695583"/>
            <a:ext cx="110236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900" b="1" spc="95" dirty="0">
                <a:solidFill>
                  <a:srgbClr val="F5AB3F"/>
                </a:solidFill>
                <a:latin typeface="Arial"/>
                <a:cs typeface="Arial"/>
              </a:rPr>
              <a:t>Üç</a:t>
            </a:r>
            <a:r>
              <a:rPr sz="1900" b="1" spc="-70" dirty="0">
                <a:solidFill>
                  <a:srgbClr val="F5AB3F"/>
                </a:solidFill>
                <a:latin typeface="Arial"/>
                <a:cs typeface="Arial"/>
              </a:rPr>
              <a:t> </a:t>
            </a:r>
            <a:r>
              <a:rPr sz="1900" b="1" spc="150" dirty="0">
                <a:solidFill>
                  <a:srgbClr val="F5AB3F"/>
                </a:solidFill>
                <a:latin typeface="Arial"/>
                <a:cs typeface="Arial"/>
              </a:rPr>
              <a:t>Aylık </a:t>
            </a:r>
            <a:r>
              <a:rPr sz="1900" b="1" spc="85" dirty="0">
                <a:solidFill>
                  <a:srgbClr val="F5AB3F"/>
                </a:solidFill>
                <a:latin typeface="Arial"/>
                <a:cs typeface="Arial"/>
              </a:rPr>
              <a:t> </a:t>
            </a:r>
            <a:r>
              <a:rPr sz="1900" b="1" spc="110" dirty="0">
                <a:solidFill>
                  <a:srgbClr val="F5AB3F"/>
                </a:solidFill>
                <a:latin typeface="Arial"/>
                <a:cs typeface="Arial"/>
              </a:rPr>
              <a:t>Ücret  </a:t>
            </a:r>
            <a:r>
              <a:rPr sz="1900" b="1" spc="105" dirty="0">
                <a:solidFill>
                  <a:srgbClr val="F5AB3F"/>
                </a:solidFill>
                <a:latin typeface="Arial"/>
                <a:cs typeface="Arial"/>
              </a:rPr>
              <a:t>Desteği</a:t>
            </a:r>
            <a:endParaRPr sz="1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09971" y="4695583"/>
            <a:ext cx="1552575" cy="176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900" b="1" spc="90" dirty="0">
                <a:solidFill>
                  <a:srgbClr val="F16150"/>
                </a:solidFill>
                <a:latin typeface="Arial"/>
                <a:cs typeface="Arial"/>
              </a:rPr>
              <a:t>Kadın,</a:t>
            </a:r>
            <a:r>
              <a:rPr sz="1900" b="1" spc="-55" dirty="0">
                <a:solidFill>
                  <a:srgbClr val="F16150"/>
                </a:solidFill>
                <a:latin typeface="Arial"/>
                <a:cs typeface="Arial"/>
              </a:rPr>
              <a:t> </a:t>
            </a:r>
            <a:r>
              <a:rPr sz="1900" b="1" spc="85" dirty="0">
                <a:solidFill>
                  <a:srgbClr val="F16150"/>
                </a:solidFill>
                <a:latin typeface="Arial"/>
                <a:cs typeface="Arial"/>
              </a:rPr>
              <a:t>Genç  </a:t>
            </a:r>
            <a:r>
              <a:rPr sz="1900" b="1" spc="95" dirty="0">
                <a:solidFill>
                  <a:srgbClr val="F16150"/>
                </a:solidFill>
                <a:latin typeface="Arial"/>
                <a:cs typeface="Arial"/>
              </a:rPr>
              <a:t>ve </a:t>
            </a:r>
            <a:r>
              <a:rPr sz="1900" b="1" spc="185" dirty="0">
                <a:solidFill>
                  <a:srgbClr val="F16150"/>
                </a:solidFill>
                <a:latin typeface="Arial"/>
                <a:cs typeface="Arial"/>
              </a:rPr>
              <a:t>Mesleki  </a:t>
            </a:r>
            <a:r>
              <a:rPr sz="1900" b="1" spc="125" dirty="0">
                <a:solidFill>
                  <a:srgbClr val="F16150"/>
                </a:solidFill>
                <a:latin typeface="Arial"/>
                <a:cs typeface="Arial"/>
              </a:rPr>
              <a:t>Yeterlilik  </a:t>
            </a:r>
            <a:r>
              <a:rPr sz="1900" b="1" spc="90" dirty="0">
                <a:solidFill>
                  <a:srgbClr val="F16150"/>
                </a:solidFill>
                <a:latin typeface="Arial"/>
                <a:cs typeface="Arial"/>
              </a:rPr>
              <a:t>Belgesi  </a:t>
            </a:r>
            <a:r>
              <a:rPr sz="1900" b="1" spc="140" dirty="0">
                <a:solidFill>
                  <a:srgbClr val="F16150"/>
                </a:solidFill>
                <a:latin typeface="Arial"/>
                <a:cs typeface="Arial"/>
              </a:rPr>
              <a:t>Olanların  </a:t>
            </a:r>
            <a:r>
              <a:rPr sz="1900" b="1" spc="50" dirty="0">
                <a:solidFill>
                  <a:srgbClr val="F16150"/>
                </a:solidFill>
                <a:latin typeface="Arial"/>
                <a:cs typeface="Arial"/>
              </a:rPr>
              <a:t>Teşviki</a:t>
            </a:r>
            <a:endParaRPr sz="1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22756" y="5256606"/>
            <a:ext cx="89217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5" dirty="0">
                <a:solidFill>
                  <a:srgbClr val="11806D"/>
                </a:solidFill>
                <a:latin typeface="Arial"/>
                <a:cs typeface="Arial"/>
              </a:rPr>
              <a:t>T</a:t>
            </a:r>
            <a:r>
              <a:rPr sz="1900" b="1" spc="45" dirty="0">
                <a:solidFill>
                  <a:srgbClr val="11806D"/>
                </a:solidFill>
                <a:latin typeface="Arial"/>
                <a:cs typeface="Arial"/>
              </a:rPr>
              <a:t>e</a:t>
            </a:r>
            <a:r>
              <a:rPr sz="1900" b="1" spc="25" dirty="0">
                <a:solidFill>
                  <a:srgbClr val="11806D"/>
                </a:solidFill>
                <a:latin typeface="Arial"/>
                <a:cs typeface="Arial"/>
              </a:rPr>
              <a:t>ş</a:t>
            </a:r>
            <a:r>
              <a:rPr sz="1900" b="1" spc="95" dirty="0">
                <a:solidFill>
                  <a:srgbClr val="11806D"/>
                </a:solidFill>
                <a:latin typeface="Arial"/>
                <a:cs typeface="Arial"/>
              </a:rPr>
              <a:t>vi</a:t>
            </a:r>
            <a:r>
              <a:rPr sz="1900" b="1" spc="114" dirty="0">
                <a:solidFill>
                  <a:srgbClr val="11806D"/>
                </a:solidFill>
                <a:latin typeface="Arial"/>
                <a:cs typeface="Arial"/>
              </a:rPr>
              <a:t>k</a:t>
            </a:r>
            <a:r>
              <a:rPr sz="1900" b="1" spc="40" dirty="0">
                <a:solidFill>
                  <a:srgbClr val="11806D"/>
                </a:solidFill>
                <a:latin typeface="Arial"/>
                <a:cs typeface="Arial"/>
              </a:rPr>
              <a:t>i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88352" y="4677486"/>
            <a:ext cx="252349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3530" algn="l"/>
              </a:tabLst>
            </a:pPr>
            <a:r>
              <a:rPr sz="1900" b="1" spc="70" dirty="0">
                <a:solidFill>
                  <a:srgbClr val="11806D"/>
                </a:solidFill>
                <a:latin typeface="Arial"/>
                <a:cs typeface="Arial"/>
              </a:rPr>
              <a:t>5</a:t>
            </a:r>
            <a:r>
              <a:rPr sz="1900" b="1" spc="5" dirty="0">
                <a:solidFill>
                  <a:srgbClr val="11806D"/>
                </a:solidFill>
                <a:latin typeface="Arial"/>
                <a:cs typeface="Arial"/>
              </a:rPr>
              <a:t> </a:t>
            </a:r>
            <a:r>
              <a:rPr sz="1900" b="1" spc="150" dirty="0">
                <a:solidFill>
                  <a:srgbClr val="11806D"/>
                </a:solidFill>
                <a:latin typeface="Arial"/>
                <a:cs typeface="Arial"/>
              </a:rPr>
              <a:t>Puanlık	</a:t>
            </a:r>
            <a:r>
              <a:rPr sz="1900" b="1" spc="190" dirty="0">
                <a:solidFill>
                  <a:srgbClr val="26B2E7"/>
                </a:solidFill>
                <a:latin typeface="Arial"/>
                <a:cs typeface="Arial"/>
              </a:rPr>
              <a:t>İlave</a:t>
            </a:r>
            <a:endParaRPr sz="1900">
              <a:latin typeface="Arial"/>
              <a:cs typeface="Arial"/>
            </a:endParaRPr>
          </a:p>
          <a:p>
            <a:pPr marL="103505">
              <a:lnSpc>
                <a:spcPct val="100000"/>
              </a:lnSpc>
              <a:tabLst>
                <a:tab pos="1296035" algn="l"/>
              </a:tabLst>
            </a:pPr>
            <a:r>
              <a:rPr sz="1900" b="1" spc="165" dirty="0">
                <a:solidFill>
                  <a:srgbClr val="11806D"/>
                </a:solidFill>
                <a:latin typeface="Arial"/>
                <a:cs typeface="Arial"/>
              </a:rPr>
              <a:t>İndirim	</a:t>
            </a:r>
            <a:r>
              <a:rPr sz="1900" b="1" spc="150" dirty="0">
                <a:solidFill>
                  <a:srgbClr val="26B2E7"/>
                </a:solidFill>
                <a:latin typeface="Arial"/>
                <a:cs typeface="Arial"/>
              </a:rPr>
              <a:t>6</a:t>
            </a:r>
            <a:r>
              <a:rPr sz="1900" b="1" spc="-75" dirty="0">
                <a:solidFill>
                  <a:srgbClr val="26B2E7"/>
                </a:solidFill>
                <a:latin typeface="Arial"/>
                <a:cs typeface="Arial"/>
              </a:rPr>
              <a:t> </a:t>
            </a:r>
            <a:r>
              <a:rPr sz="1900" b="1" spc="150" dirty="0">
                <a:solidFill>
                  <a:srgbClr val="26B2E7"/>
                </a:solidFill>
                <a:latin typeface="Arial"/>
                <a:cs typeface="Arial"/>
              </a:rPr>
              <a:t>Puanlık</a:t>
            </a:r>
            <a:endParaRPr sz="1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02370" y="5256606"/>
            <a:ext cx="97853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 marR="5080" indent="-43815">
              <a:lnSpc>
                <a:spcPct val="100000"/>
              </a:lnSpc>
              <a:spcBef>
                <a:spcPts val="100"/>
              </a:spcBef>
            </a:pPr>
            <a:r>
              <a:rPr sz="1900" b="1" spc="165" dirty="0">
                <a:solidFill>
                  <a:srgbClr val="26B2E7"/>
                </a:solidFill>
                <a:latin typeface="Arial"/>
                <a:cs typeface="Arial"/>
              </a:rPr>
              <a:t>İ</a:t>
            </a:r>
            <a:r>
              <a:rPr sz="1900" b="1" spc="380" dirty="0">
                <a:solidFill>
                  <a:srgbClr val="26B2E7"/>
                </a:solidFill>
                <a:latin typeface="Arial"/>
                <a:cs typeface="Arial"/>
              </a:rPr>
              <a:t>n</a:t>
            </a:r>
            <a:r>
              <a:rPr sz="1900" b="1" spc="95" dirty="0">
                <a:solidFill>
                  <a:srgbClr val="26B2E7"/>
                </a:solidFill>
                <a:latin typeface="Arial"/>
                <a:cs typeface="Arial"/>
              </a:rPr>
              <a:t>di</a:t>
            </a:r>
            <a:r>
              <a:rPr sz="1900" b="1" spc="70" dirty="0">
                <a:solidFill>
                  <a:srgbClr val="26B2E7"/>
                </a:solidFill>
                <a:latin typeface="Arial"/>
                <a:cs typeface="Arial"/>
              </a:rPr>
              <a:t>r</a:t>
            </a:r>
            <a:r>
              <a:rPr sz="1900" b="1" spc="125" dirty="0">
                <a:solidFill>
                  <a:srgbClr val="26B2E7"/>
                </a:solidFill>
                <a:latin typeface="Arial"/>
                <a:cs typeface="Arial"/>
              </a:rPr>
              <a:t>im  </a:t>
            </a:r>
            <a:r>
              <a:rPr sz="1900" b="1" spc="50" dirty="0">
                <a:solidFill>
                  <a:srgbClr val="26B2E7"/>
                </a:solidFill>
                <a:latin typeface="Arial"/>
                <a:cs typeface="Arial"/>
              </a:rPr>
              <a:t>Teşviki</a:t>
            </a:r>
            <a:endParaRPr sz="1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21569" y="4695583"/>
            <a:ext cx="99441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 algn="just">
              <a:lnSpc>
                <a:spcPct val="100000"/>
              </a:lnSpc>
              <a:spcBef>
                <a:spcPts val="100"/>
              </a:spcBef>
            </a:pPr>
            <a:r>
              <a:rPr sz="1900" b="1" spc="105" dirty="0">
                <a:solidFill>
                  <a:srgbClr val="2E647E"/>
                </a:solidFill>
                <a:latin typeface="Arial"/>
                <a:cs typeface="Arial"/>
              </a:rPr>
              <a:t>Asgari  </a:t>
            </a:r>
            <a:r>
              <a:rPr sz="1900" b="1" spc="110" dirty="0">
                <a:solidFill>
                  <a:srgbClr val="2E647E"/>
                </a:solidFill>
                <a:latin typeface="Arial"/>
                <a:cs typeface="Arial"/>
              </a:rPr>
              <a:t>Ücret  </a:t>
            </a:r>
            <a:r>
              <a:rPr sz="1900" b="1" spc="120" dirty="0">
                <a:solidFill>
                  <a:srgbClr val="2E647E"/>
                </a:solidFill>
                <a:latin typeface="Arial"/>
                <a:cs typeface="Arial"/>
              </a:rPr>
              <a:t>Des</a:t>
            </a:r>
            <a:r>
              <a:rPr sz="1900" b="1" spc="30" dirty="0">
                <a:solidFill>
                  <a:srgbClr val="2E647E"/>
                </a:solidFill>
                <a:latin typeface="Arial"/>
                <a:cs typeface="Arial"/>
              </a:rPr>
              <a:t>t</a:t>
            </a:r>
            <a:r>
              <a:rPr sz="1900" b="1" spc="114" dirty="0">
                <a:solidFill>
                  <a:srgbClr val="2E647E"/>
                </a:solidFill>
                <a:latin typeface="Arial"/>
                <a:cs typeface="Arial"/>
              </a:rPr>
              <a:t>eği</a:t>
            </a:r>
            <a:endParaRPr sz="1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91006" y="2114994"/>
            <a:ext cx="5947422" cy="25332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96330" y="2603347"/>
            <a:ext cx="534670" cy="612140"/>
          </a:xfrm>
          <a:custGeom>
            <a:avLst/>
            <a:gdLst/>
            <a:ahLst/>
            <a:cxnLst/>
            <a:rect l="l" t="t" r="r" b="b"/>
            <a:pathLst>
              <a:path w="534670" h="612139">
                <a:moveTo>
                  <a:pt x="143929" y="530059"/>
                </a:moveTo>
                <a:lnTo>
                  <a:pt x="102806" y="530059"/>
                </a:lnTo>
                <a:lnTo>
                  <a:pt x="109269" y="561800"/>
                </a:lnTo>
                <a:lnTo>
                  <a:pt x="126893" y="587721"/>
                </a:lnTo>
                <a:lnTo>
                  <a:pt x="153035" y="605197"/>
                </a:lnTo>
                <a:lnTo>
                  <a:pt x="185051" y="611606"/>
                </a:lnTo>
                <a:lnTo>
                  <a:pt x="452348" y="611606"/>
                </a:lnTo>
                <a:lnTo>
                  <a:pt x="484358" y="605197"/>
                </a:lnTo>
                <a:lnTo>
                  <a:pt x="510501" y="587721"/>
                </a:lnTo>
                <a:lnTo>
                  <a:pt x="521990" y="570826"/>
                </a:lnTo>
                <a:lnTo>
                  <a:pt x="185051" y="570826"/>
                </a:lnTo>
                <a:lnTo>
                  <a:pt x="169051" y="567618"/>
                </a:lnTo>
                <a:lnTo>
                  <a:pt x="155979" y="558873"/>
                </a:lnTo>
                <a:lnTo>
                  <a:pt x="147163" y="545913"/>
                </a:lnTo>
                <a:lnTo>
                  <a:pt x="143929" y="530059"/>
                </a:lnTo>
                <a:close/>
              </a:path>
              <a:path w="534670" h="612139">
                <a:moveTo>
                  <a:pt x="452348" y="101930"/>
                </a:moveTo>
                <a:lnTo>
                  <a:pt x="452348" y="142709"/>
                </a:lnTo>
                <a:lnTo>
                  <a:pt x="468337" y="145920"/>
                </a:lnTo>
                <a:lnTo>
                  <a:pt x="481410" y="154668"/>
                </a:lnTo>
                <a:lnTo>
                  <a:pt x="490233" y="167629"/>
                </a:lnTo>
                <a:lnTo>
                  <a:pt x="493471" y="183476"/>
                </a:lnTo>
                <a:lnTo>
                  <a:pt x="493471" y="530059"/>
                </a:lnTo>
                <a:lnTo>
                  <a:pt x="490233" y="545913"/>
                </a:lnTo>
                <a:lnTo>
                  <a:pt x="481410" y="558873"/>
                </a:lnTo>
                <a:lnTo>
                  <a:pt x="468337" y="567618"/>
                </a:lnTo>
                <a:lnTo>
                  <a:pt x="452348" y="570826"/>
                </a:lnTo>
                <a:lnTo>
                  <a:pt x="521990" y="570826"/>
                </a:lnTo>
                <a:lnTo>
                  <a:pt x="528129" y="561800"/>
                </a:lnTo>
                <a:lnTo>
                  <a:pt x="534593" y="530059"/>
                </a:lnTo>
                <a:lnTo>
                  <a:pt x="534593" y="183476"/>
                </a:lnTo>
                <a:lnTo>
                  <a:pt x="528129" y="151736"/>
                </a:lnTo>
                <a:lnTo>
                  <a:pt x="510501" y="125815"/>
                </a:lnTo>
                <a:lnTo>
                  <a:pt x="484358" y="108338"/>
                </a:lnTo>
                <a:lnTo>
                  <a:pt x="452348" y="101930"/>
                </a:lnTo>
                <a:close/>
              </a:path>
              <a:path w="534670" h="612139">
                <a:moveTo>
                  <a:pt x="349542" y="0"/>
                </a:moveTo>
                <a:lnTo>
                  <a:pt x="82245" y="0"/>
                </a:lnTo>
                <a:lnTo>
                  <a:pt x="50229" y="6408"/>
                </a:lnTo>
                <a:lnTo>
                  <a:pt x="24087" y="23885"/>
                </a:lnTo>
                <a:lnTo>
                  <a:pt x="6462" y="49806"/>
                </a:lnTo>
                <a:lnTo>
                  <a:pt x="0" y="81546"/>
                </a:lnTo>
                <a:lnTo>
                  <a:pt x="0" y="428129"/>
                </a:lnTo>
                <a:lnTo>
                  <a:pt x="6462" y="459870"/>
                </a:lnTo>
                <a:lnTo>
                  <a:pt x="24087" y="485790"/>
                </a:lnTo>
                <a:lnTo>
                  <a:pt x="50229" y="503267"/>
                </a:lnTo>
                <a:lnTo>
                  <a:pt x="82245" y="509676"/>
                </a:lnTo>
                <a:lnTo>
                  <a:pt x="349542" y="509676"/>
                </a:lnTo>
                <a:lnTo>
                  <a:pt x="381552" y="503267"/>
                </a:lnTo>
                <a:lnTo>
                  <a:pt x="407695" y="485790"/>
                </a:lnTo>
                <a:lnTo>
                  <a:pt x="419184" y="468896"/>
                </a:lnTo>
                <a:lnTo>
                  <a:pt x="82245" y="468896"/>
                </a:lnTo>
                <a:lnTo>
                  <a:pt x="66245" y="465686"/>
                </a:lnTo>
                <a:lnTo>
                  <a:pt x="53173" y="456938"/>
                </a:lnTo>
                <a:lnTo>
                  <a:pt x="44356" y="443977"/>
                </a:lnTo>
                <a:lnTo>
                  <a:pt x="41122" y="428129"/>
                </a:lnTo>
                <a:lnTo>
                  <a:pt x="41122" y="81546"/>
                </a:lnTo>
                <a:lnTo>
                  <a:pt x="44356" y="65693"/>
                </a:lnTo>
                <a:lnTo>
                  <a:pt x="53173" y="52733"/>
                </a:lnTo>
                <a:lnTo>
                  <a:pt x="66245" y="43988"/>
                </a:lnTo>
                <a:lnTo>
                  <a:pt x="82245" y="40779"/>
                </a:lnTo>
                <a:lnTo>
                  <a:pt x="419184" y="40779"/>
                </a:lnTo>
                <a:lnTo>
                  <a:pt x="407695" y="23885"/>
                </a:lnTo>
                <a:lnTo>
                  <a:pt x="381552" y="6408"/>
                </a:lnTo>
                <a:lnTo>
                  <a:pt x="349542" y="0"/>
                </a:lnTo>
                <a:close/>
              </a:path>
              <a:path w="534670" h="612139">
                <a:moveTo>
                  <a:pt x="419184" y="40779"/>
                </a:moveTo>
                <a:lnTo>
                  <a:pt x="349542" y="40779"/>
                </a:lnTo>
                <a:lnTo>
                  <a:pt x="365531" y="43988"/>
                </a:lnTo>
                <a:lnTo>
                  <a:pt x="378604" y="52733"/>
                </a:lnTo>
                <a:lnTo>
                  <a:pt x="387427" y="65693"/>
                </a:lnTo>
                <a:lnTo>
                  <a:pt x="390664" y="81546"/>
                </a:lnTo>
                <a:lnTo>
                  <a:pt x="390664" y="428129"/>
                </a:lnTo>
                <a:lnTo>
                  <a:pt x="387427" y="443977"/>
                </a:lnTo>
                <a:lnTo>
                  <a:pt x="378604" y="456938"/>
                </a:lnTo>
                <a:lnTo>
                  <a:pt x="365531" y="465686"/>
                </a:lnTo>
                <a:lnTo>
                  <a:pt x="349542" y="468896"/>
                </a:lnTo>
                <a:lnTo>
                  <a:pt x="419184" y="468896"/>
                </a:lnTo>
                <a:lnTo>
                  <a:pt x="425323" y="459870"/>
                </a:lnTo>
                <a:lnTo>
                  <a:pt x="431787" y="428129"/>
                </a:lnTo>
                <a:lnTo>
                  <a:pt x="431787" y="81546"/>
                </a:lnTo>
                <a:lnTo>
                  <a:pt x="425323" y="49806"/>
                </a:lnTo>
                <a:lnTo>
                  <a:pt x="419184" y="40779"/>
                </a:lnTo>
                <a:close/>
              </a:path>
              <a:path w="534670" h="612139">
                <a:moveTo>
                  <a:pt x="340309" y="366966"/>
                </a:moveTo>
                <a:lnTo>
                  <a:pt x="92557" y="366966"/>
                </a:lnTo>
                <a:lnTo>
                  <a:pt x="84813" y="371744"/>
                </a:lnTo>
                <a:lnTo>
                  <a:pt x="82232" y="382257"/>
                </a:lnTo>
                <a:lnTo>
                  <a:pt x="84813" y="392769"/>
                </a:lnTo>
                <a:lnTo>
                  <a:pt x="92557" y="397548"/>
                </a:lnTo>
                <a:lnTo>
                  <a:pt x="340309" y="397548"/>
                </a:lnTo>
                <a:lnTo>
                  <a:pt x="347238" y="392769"/>
                </a:lnTo>
                <a:lnTo>
                  <a:pt x="349548" y="382257"/>
                </a:lnTo>
                <a:lnTo>
                  <a:pt x="347238" y="371744"/>
                </a:lnTo>
                <a:lnTo>
                  <a:pt x="340309" y="366966"/>
                </a:lnTo>
                <a:close/>
              </a:path>
              <a:path w="534670" h="612139">
                <a:moveTo>
                  <a:pt x="340309" y="305803"/>
                </a:moveTo>
                <a:lnTo>
                  <a:pt x="92557" y="305803"/>
                </a:lnTo>
                <a:lnTo>
                  <a:pt x="84813" y="310581"/>
                </a:lnTo>
                <a:lnTo>
                  <a:pt x="82232" y="321094"/>
                </a:lnTo>
                <a:lnTo>
                  <a:pt x="84813" y="331606"/>
                </a:lnTo>
                <a:lnTo>
                  <a:pt x="92557" y="336384"/>
                </a:lnTo>
                <a:lnTo>
                  <a:pt x="340309" y="336384"/>
                </a:lnTo>
                <a:lnTo>
                  <a:pt x="347238" y="331606"/>
                </a:lnTo>
                <a:lnTo>
                  <a:pt x="349548" y="321094"/>
                </a:lnTo>
                <a:lnTo>
                  <a:pt x="347238" y="310581"/>
                </a:lnTo>
                <a:lnTo>
                  <a:pt x="340309" y="305803"/>
                </a:lnTo>
                <a:close/>
              </a:path>
              <a:path w="534670" h="612139">
                <a:moveTo>
                  <a:pt x="340309" y="244640"/>
                </a:moveTo>
                <a:lnTo>
                  <a:pt x="92557" y="244640"/>
                </a:lnTo>
                <a:lnTo>
                  <a:pt x="84813" y="249418"/>
                </a:lnTo>
                <a:lnTo>
                  <a:pt x="82232" y="259930"/>
                </a:lnTo>
                <a:lnTo>
                  <a:pt x="84813" y="270443"/>
                </a:lnTo>
                <a:lnTo>
                  <a:pt x="92557" y="275221"/>
                </a:lnTo>
                <a:lnTo>
                  <a:pt x="340309" y="275221"/>
                </a:lnTo>
                <a:lnTo>
                  <a:pt x="347238" y="270443"/>
                </a:lnTo>
                <a:lnTo>
                  <a:pt x="349548" y="259930"/>
                </a:lnTo>
                <a:lnTo>
                  <a:pt x="347238" y="249418"/>
                </a:lnTo>
                <a:lnTo>
                  <a:pt x="340309" y="244640"/>
                </a:lnTo>
                <a:close/>
              </a:path>
              <a:path w="534670" h="612139">
                <a:moveTo>
                  <a:pt x="181978" y="122326"/>
                </a:moveTo>
                <a:lnTo>
                  <a:pt x="85674" y="122326"/>
                </a:lnTo>
                <a:lnTo>
                  <a:pt x="82245" y="129971"/>
                </a:lnTo>
                <a:lnTo>
                  <a:pt x="82245" y="206413"/>
                </a:lnTo>
                <a:lnTo>
                  <a:pt x="85674" y="214058"/>
                </a:lnTo>
                <a:lnTo>
                  <a:pt x="181978" y="214058"/>
                </a:lnTo>
                <a:lnTo>
                  <a:pt x="185051" y="206413"/>
                </a:lnTo>
                <a:lnTo>
                  <a:pt x="185051" y="129971"/>
                </a:lnTo>
                <a:lnTo>
                  <a:pt x="181978" y="122326"/>
                </a:lnTo>
                <a:close/>
              </a:path>
              <a:path w="534670" h="612139">
                <a:moveTo>
                  <a:pt x="340309" y="183476"/>
                </a:moveTo>
                <a:lnTo>
                  <a:pt x="226174" y="183476"/>
                </a:lnTo>
                <a:lnTo>
                  <a:pt x="218423" y="188255"/>
                </a:lnTo>
                <a:lnTo>
                  <a:pt x="215839" y="198767"/>
                </a:lnTo>
                <a:lnTo>
                  <a:pt x="218423" y="209280"/>
                </a:lnTo>
                <a:lnTo>
                  <a:pt x="226174" y="214058"/>
                </a:lnTo>
                <a:lnTo>
                  <a:pt x="340309" y="214058"/>
                </a:lnTo>
                <a:lnTo>
                  <a:pt x="347238" y="209280"/>
                </a:lnTo>
                <a:lnTo>
                  <a:pt x="349548" y="198767"/>
                </a:lnTo>
                <a:lnTo>
                  <a:pt x="347238" y="188255"/>
                </a:lnTo>
                <a:lnTo>
                  <a:pt x="340309" y="183476"/>
                </a:lnTo>
                <a:close/>
              </a:path>
              <a:path w="534670" h="612139">
                <a:moveTo>
                  <a:pt x="340309" y="122326"/>
                </a:moveTo>
                <a:lnTo>
                  <a:pt x="226174" y="122326"/>
                </a:lnTo>
                <a:lnTo>
                  <a:pt x="218423" y="127102"/>
                </a:lnTo>
                <a:lnTo>
                  <a:pt x="215839" y="137610"/>
                </a:lnTo>
                <a:lnTo>
                  <a:pt x="218423" y="148118"/>
                </a:lnTo>
                <a:lnTo>
                  <a:pt x="226174" y="152895"/>
                </a:lnTo>
                <a:lnTo>
                  <a:pt x="340309" y="152895"/>
                </a:lnTo>
                <a:lnTo>
                  <a:pt x="347238" y="148118"/>
                </a:lnTo>
                <a:lnTo>
                  <a:pt x="349548" y="137610"/>
                </a:lnTo>
                <a:lnTo>
                  <a:pt x="347238" y="127102"/>
                </a:lnTo>
                <a:lnTo>
                  <a:pt x="340309" y="122326"/>
                </a:lnTo>
                <a:close/>
              </a:path>
            </a:pathLst>
          </a:custGeom>
          <a:solidFill>
            <a:srgbClr val="FFFF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34751" y="2695194"/>
            <a:ext cx="173990" cy="43815"/>
          </a:xfrm>
          <a:custGeom>
            <a:avLst/>
            <a:gdLst/>
            <a:ahLst/>
            <a:cxnLst/>
            <a:rect l="l" t="t" r="r" b="b"/>
            <a:pathLst>
              <a:path w="173989" h="43814">
                <a:moveTo>
                  <a:pt x="173761" y="0"/>
                </a:moveTo>
                <a:lnTo>
                  <a:pt x="43395" y="0"/>
                </a:lnTo>
                <a:lnTo>
                  <a:pt x="26215" y="3342"/>
                </a:lnTo>
                <a:lnTo>
                  <a:pt x="12453" y="12538"/>
                </a:lnTo>
                <a:lnTo>
                  <a:pt x="3314" y="26339"/>
                </a:lnTo>
                <a:lnTo>
                  <a:pt x="0" y="43497"/>
                </a:lnTo>
              </a:path>
            </a:pathLst>
          </a:custGeom>
          <a:ln w="17145">
            <a:solidFill>
              <a:srgbClr val="FFF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40198" y="2695194"/>
            <a:ext cx="130810" cy="86995"/>
          </a:xfrm>
          <a:custGeom>
            <a:avLst/>
            <a:gdLst/>
            <a:ahLst/>
            <a:cxnLst/>
            <a:rect l="l" t="t" r="r" b="b"/>
            <a:pathLst>
              <a:path w="130810" h="86994">
                <a:moveTo>
                  <a:pt x="130327" y="86995"/>
                </a:moveTo>
                <a:lnTo>
                  <a:pt x="130327" y="0"/>
                </a:lnTo>
                <a:lnTo>
                  <a:pt x="0" y="0"/>
                </a:lnTo>
              </a:path>
            </a:pathLst>
          </a:custGeom>
          <a:ln w="17145">
            <a:solidFill>
              <a:srgbClr val="FFF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21632" y="2579204"/>
            <a:ext cx="405765" cy="203200"/>
          </a:xfrm>
          <a:custGeom>
            <a:avLst/>
            <a:gdLst/>
            <a:ahLst/>
            <a:cxnLst/>
            <a:rect l="l" t="t" r="r" b="b"/>
            <a:pathLst>
              <a:path w="405764" h="203200">
                <a:moveTo>
                  <a:pt x="405447" y="202984"/>
                </a:moveTo>
                <a:lnTo>
                  <a:pt x="202730" y="0"/>
                </a:lnTo>
                <a:lnTo>
                  <a:pt x="0" y="202984"/>
                </a:lnTo>
              </a:path>
            </a:pathLst>
          </a:custGeom>
          <a:ln w="17145">
            <a:solidFill>
              <a:srgbClr val="FFF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14329" y="2702623"/>
            <a:ext cx="219964" cy="881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34751" y="2738691"/>
            <a:ext cx="608330" cy="434975"/>
          </a:xfrm>
          <a:custGeom>
            <a:avLst/>
            <a:gdLst/>
            <a:ahLst/>
            <a:cxnLst/>
            <a:rect l="l" t="t" r="r" b="b"/>
            <a:pathLst>
              <a:path w="608329" h="434975">
                <a:moveTo>
                  <a:pt x="608177" y="318985"/>
                </a:moveTo>
                <a:lnTo>
                  <a:pt x="608177" y="434974"/>
                </a:lnTo>
                <a:lnTo>
                  <a:pt x="43434" y="434974"/>
                </a:lnTo>
                <a:lnTo>
                  <a:pt x="26253" y="431634"/>
                </a:lnTo>
                <a:lnTo>
                  <a:pt x="12477" y="422441"/>
                </a:lnTo>
                <a:lnTo>
                  <a:pt x="3321" y="408641"/>
                </a:lnTo>
                <a:lnTo>
                  <a:pt x="0" y="391477"/>
                </a:lnTo>
                <a:lnTo>
                  <a:pt x="0" y="0"/>
                </a:lnTo>
                <a:lnTo>
                  <a:pt x="3321" y="17158"/>
                </a:lnTo>
                <a:lnTo>
                  <a:pt x="12477" y="30959"/>
                </a:lnTo>
                <a:lnTo>
                  <a:pt x="26253" y="40155"/>
                </a:lnTo>
                <a:lnTo>
                  <a:pt x="43434" y="43497"/>
                </a:lnTo>
                <a:lnTo>
                  <a:pt x="608177" y="43497"/>
                </a:lnTo>
                <a:lnTo>
                  <a:pt x="608177" y="144995"/>
                </a:lnTo>
              </a:path>
            </a:pathLst>
          </a:custGeom>
          <a:ln w="17145">
            <a:solidFill>
              <a:srgbClr val="FFF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96765" y="2883687"/>
            <a:ext cx="275590" cy="173990"/>
          </a:xfrm>
          <a:custGeom>
            <a:avLst/>
            <a:gdLst/>
            <a:ahLst/>
            <a:cxnLst/>
            <a:rect l="l" t="t" r="r" b="b"/>
            <a:pathLst>
              <a:path w="275589" h="173989">
                <a:moveTo>
                  <a:pt x="72402" y="28994"/>
                </a:moveTo>
                <a:lnTo>
                  <a:pt x="42530" y="34691"/>
                </a:lnTo>
                <a:lnTo>
                  <a:pt x="19704" y="50230"/>
                </a:lnTo>
                <a:lnTo>
                  <a:pt x="5126" y="73276"/>
                </a:lnTo>
                <a:lnTo>
                  <a:pt x="0" y="101498"/>
                </a:lnTo>
                <a:lnTo>
                  <a:pt x="5126" y="129713"/>
                </a:lnTo>
                <a:lnTo>
                  <a:pt x="19704" y="152755"/>
                </a:lnTo>
                <a:lnTo>
                  <a:pt x="42530" y="168292"/>
                </a:lnTo>
                <a:lnTo>
                  <a:pt x="72402" y="173990"/>
                </a:lnTo>
                <a:lnTo>
                  <a:pt x="231686" y="173990"/>
                </a:lnTo>
                <a:lnTo>
                  <a:pt x="248593" y="170572"/>
                </a:lnTo>
                <a:lnTo>
                  <a:pt x="262399" y="161251"/>
                </a:lnTo>
                <a:lnTo>
                  <a:pt x="271707" y="147425"/>
                </a:lnTo>
                <a:lnTo>
                  <a:pt x="275120" y="130492"/>
                </a:lnTo>
                <a:lnTo>
                  <a:pt x="275120" y="14503"/>
                </a:lnTo>
                <a:lnTo>
                  <a:pt x="275120" y="6489"/>
                </a:lnTo>
                <a:lnTo>
                  <a:pt x="268643" y="0"/>
                </a:lnTo>
                <a:lnTo>
                  <a:pt x="260642" y="0"/>
                </a:lnTo>
                <a:lnTo>
                  <a:pt x="246164" y="0"/>
                </a:lnTo>
                <a:lnTo>
                  <a:pt x="243484" y="11029"/>
                </a:lnTo>
                <a:lnTo>
                  <a:pt x="236605" y="20273"/>
                </a:lnTo>
                <a:lnTo>
                  <a:pt x="227267" y="26630"/>
                </a:lnTo>
                <a:lnTo>
                  <a:pt x="217208" y="28994"/>
                </a:lnTo>
                <a:lnTo>
                  <a:pt x="173761" y="28994"/>
                </a:lnTo>
                <a:lnTo>
                  <a:pt x="72402" y="28994"/>
                </a:lnTo>
                <a:close/>
              </a:path>
            </a:pathLst>
          </a:custGeom>
          <a:ln w="17145">
            <a:solidFill>
              <a:srgbClr val="FFFF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52886" y="2985185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448" y="0"/>
                </a:lnTo>
              </a:path>
            </a:pathLst>
          </a:custGeom>
          <a:ln w="1714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98571" y="3069945"/>
            <a:ext cx="64973" cy="649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77527" y="2649435"/>
            <a:ext cx="494665" cy="532765"/>
          </a:xfrm>
          <a:custGeom>
            <a:avLst/>
            <a:gdLst/>
            <a:ahLst/>
            <a:cxnLst/>
            <a:rect l="l" t="t" r="r" b="b"/>
            <a:pathLst>
              <a:path w="494664" h="532764">
                <a:moveTo>
                  <a:pt x="183921" y="266496"/>
                </a:moveTo>
                <a:lnTo>
                  <a:pt x="93141" y="287094"/>
                </a:lnTo>
                <a:lnTo>
                  <a:pt x="48171" y="300764"/>
                </a:lnTo>
                <a:lnTo>
                  <a:pt x="21793" y="334340"/>
                </a:lnTo>
                <a:lnTo>
                  <a:pt x="14980" y="372030"/>
                </a:lnTo>
                <a:lnTo>
                  <a:pt x="7867" y="430544"/>
                </a:lnTo>
                <a:lnTo>
                  <a:pt x="2269" y="484364"/>
                </a:lnTo>
                <a:lnTo>
                  <a:pt x="0" y="507974"/>
                </a:lnTo>
                <a:lnTo>
                  <a:pt x="23077" y="513819"/>
                </a:lnTo>
                <a:lnTo>
                  <a:pt x="74062" y="521295"/>
                </a:lnTo>
                <a:lnTo>
                  <a:pt x="125501" y="526376"/>
                </a:lnTo>
                <a:lnTo>
                  <a:pt x="174053" y="530060"/>
                </a:lnTo>
                <a:lnTo>
                  <a:pt x="215487" y="531825"/>
                </a:lnTo>
                <a:lnTo>
                  <a:pt x="279144" y="532523"/>
                </a:lnTo>
                <a:lnTo>
                  <a:pt x="296533" y="532269"/>
                </a:lnTo>
                <a:lnTo>
                  <a:pt x="315811" y="531368"/>
                </a:lnTo>
                <a:lnTo>
                  <a:pt x="345440" y="529551"/>
                </a:lnTo>
                <a:lnTo>
                  <a:pt x="338226" y="522287"/>
                </a:lnTo>
                <a:lnTo>
                  <a:pt x="362089" y="495465"/>
                </a:lnTo>
                <a:lnTo>
                  <a:pt x="360680" y="492798"/>
                </a:lnTo>
                <a:lnTo>
                  <a:pt x="359651" y="490372"/>
                </a:lnTo>
                <a:lnTo>
                  <a:pt x="358686" y="487375"/>
                </a:lnTo>
                <a:lnTo>
                  <a:pt x="322554" y="483311"/>
                </a:lnTo>
                <a:lnTo>
                  <a:pt x="322554" y="480517"/>
                </a:lnTo>
                <a:lnTo>
                  <a:pt x="226212" y="480517"/>
                </a:lnTo>
                <a:lnTo>
                  <a:pt x="218424" y="457716"/>
                </a:lnTo>
                <a:lnTo>
                  <a:pt x="201508" y="400621"/>
                </a:lnTo>
                <a:lnTo>
                  <a:pt x="193002" y="357568"/>
                </a:lnTo>
                <a:lnTo>
                  <a:pt x="187348" y="299810"/>
                </a:lnTo>
                <a:lnTo>
                  <a:pt x="185229" y="278091"/>
                </a:lnTo>
                <a:lnTo>
                  <a:pt x="191695" y="278091"/>
                </a:lnTo>
                <a:lnTo>
                  <a:pt x="185928" y="271564"/>
                </a:lnTo>
                <a:lnTo>
                  <a:pt x="191310" y="266852"/>
                </a:lnTo>
                <a:lnTo>
                  <a:pt x="183959" y="266852"/>
                </a:lnTo>
                <a:lnTo>
                  <a:pt x="183921" y="266496"/>
                </a:lnTo>
                <a:close/>
              </a:path>
              <a:path w="494664" h="532764">
                <a:moveTo>
                  <a:pt x="291073" y="317398"/>
                </a:moveTo>
                <a:lnTo>
                  <a:pt x="231025" y="317398"/>
                </a:lnTo>
                <a:lnTo>
                  <a:pt x="245503" y="331101"/>
                </a:lnTo>
                <a:lnTo>
                  <a:pt x="226212" y="480517"/>
                </a:lnTo>
                <a:lnTo>
                  <a:pt x="322554" y="480517"/>
                </a:lnTo>
                <a:lnTo>
                  <a:pt x="322554" y="478904"/>
                </a:lnTo>
                <a:lnTo>
                  <a:pt x="285407" y="478904"/>
                </a:lnTo>
                <a:lnTo>
                  <a:pt x="266407" y="331101"/>
                </a:lnTo>
                <a:lnTo>
                  <a:pt x="280416" y="317830"/>
                </a:lnTo>
                <a:lnTo>
                  <a:pt x="290691" y="317830"/>
                </a:lnTo>
                <a:lnTo>
                  <a:pt x="291073" y="317398"/>
                </a:lnTo>
                <a:close/>
              </a:path>
              <a:path w="494664" h="532764">
                <a:moveTo>
                  <a:pt x="377832" y="278091"/>
                </a:moveTo>
                <a:lnTo>
                  <a:pt x="325793" y="278091"/>
                </a:lnTo>
                <a:lnTo>
                  <a:pt x="323596" y="300764"/>
                </a:lnTo>
                <a:lnTo>
                  <a:pt x="321175" y="328126"/>
                </a:lnTo>
                <a:lnTo>
                  <a:pt x="318108" y="356908"/>
                </a:lnTo>
                <a:lnTo>
                  <a:pt x="309471" y="400926"/>
                </a:lnTo>
                <a:lnTo>
                  <a:pt x="293028" y="456551"/>
                </a:lnTo>
                <a:lnTo>
                  <a:pt x="285407" y="478904"/>
                </a:lnTo>
                <a:lnTo>
                  <a:pt x="322554" y="478904"/>
                </a:lnTo>
                <a:lnTo>
                  <a:pt x="322554" y="422351"/>
                </a:lnTo>
                <a:lnTo>
                  <a:pt x="358736" y="418338"/>
                </a:lnTo>
                <a:lnTo>
                  <a:pt x="359676" y="415137"/>
                </a:lnTo>
                <a:lnTo>
                  <a:pt x="360311" y="413258"/>
                </a:lnTo>
                <a:lnTo>
                  <a:pt x="362153" y="409892"/>
                </a:lnTo>
                <a:lnTo>
                  <a:pt x="339788" y="381050"/>
                </a:lnTo>
                <a:lnTo>
                  <a:pt x="383324" y="338239"/>
                </a:lnTo>
                <a:lnTo>
                  <a:pt x="421914" y="338239"/>
                </a:lnTo>
                <a:lnTo>
                  <a:pt x="424205" y="322389"/>
                </a:lnTo>
                <a:lnTo>
                  <a:pt x="484051" y="322300"/>
                </a:lnTo>
                <a:lnTo>
                  <a:pt x="482383" y="318412"/>
                </a:lnTo>
                <a:lnTo>
                  <a:pt x="473811" y="307800"/>
                </a:lnTo>
                <a:lnTo>
                  <a:pt x="462849" y="300764"/>
                </a:lnTo>
                <a:lnTo>
                  <a:pt x="448843" y="295567"/>
                </a:lnTo>
                <a:lnTo>
                  <a:pt x="420964" y="288303"/>
                </a:lnTo>
                <a:lnTo>
                  <a:pt x="377832" y="278091"/>
                </a:lnTo>
                <a:close/>
              </a:path>
              <a:path w="494664" h="532764">
                <a:moveTo>
                  <a:pt x="421914" y="338239"/>
                </a:moveTo>
                <a:lnTo>
                  <a:pt x="383324" y="338239"/>
                </a:lnTo>
                <a:lnTo>
                  <a:pt x="411086" y="360641"/>
                </a:lnTo>
                <a:lnTo>
                  <a:pt x="413715" y="358800"/>
                </a:lnTo>
                <a:lnTo>
                  <a:pt x="416890" y="357568"/>
                </a:lnTo>
                <a:lnTo>
                  <a:pt x="419214" y="356920"/>
                </a:lnTo>
                <a:lnTo>
                  <a:pt x="421914" y="338239"/>
                </a:lnTo>
                <a:close/>
              </a:path>
              <a:path w="494664" h="532764">
                <a:moveTo>
                  <a:pt x="484051" y="322300"/>
                </a:moveTo>
                <a:lnTo>
                  <a:pt x="482092" y="322300"/>
                </a:lnTo>
                <a:lnTo>
                  <a:pt x="487809" y="356692"/>
                </a:lnTo>
                <a:lnTo>
                  <a:pt x="487899" y="356920"/>
                </a:lnTo>
                <a:lnTo>
                  <a:pt x="490423" y="357505"/>
                </a:lnTo>
                <a:lnTo>
                  <a:pt x="492328" y="358368"/>
                </a:lnTo>
                <a:lnTo>
                  <a:pt x="494207" y="359486"/>
                </a:lnTo>
                <a:lnTo>
                  <a:pt x="492890" y="351360"/>
                </a:lnTo>
                <a:lnTo>
                  <a:pt x="491612" y="344350"/>
                </a:lnTo>
                <a:lnTo>
                  <a:pt x="490384" y="338622"/>
                </a:lnTo>
                <a:lnTo>
                  <a:pt x="489216" y="334340"/>
                </a:lnTo>
                <a:lnTo>
                  <a:pt x="484051" y="322300"/>
                </a:lnTo>
                <a:close/>
              </a:path>
              <a:path w="494664" h="532764">
                <a:moveTo>
                  <a:pt x="191695" y="278091"/>
                </a:moveTo>
                <a:lnTo>
                  <a:pt x="185229" y="278091"/>
                </a:lnTo>
                <a:lnTo>
                  <a:pt x="225221" y="323367"/>
                </a:lnTo>
                <a:lnTo>
                  <a:pt x="231025" y="317398"/>
                </a:lnTo>
                <a:lnTo>
                  <a:pt x="291073" y="317398"/>
                </a:lnTo>
                <a:lnTo>
                  <a:pt x="292094" y="316242"/>
                </a:lnTo>
                <a:lnTo>
                  <a:pt x="225399" y="316242"/>
                </a:lnTo>
                <a:lnTo>
                  <a:pt x="191695" y="278091"/>
                </a:lnTo>
                <a:close/>
              </a:path>
              <a:path w="494664" h="532764">
                <a:moveTo>
                  <a:pt x="290691" y="317830"/>
                </a:moveTo>
                <a:lnTo>
                  <a:pt x="280416" y="317830"/>
                </a:lnTo>
                <a:lnTo>
                  <a:pt x="285800" y="323367"/>
                </a:lnTo>
                <a:lnTo>
                  <a:pt x="290691" y="317830"/>
                </a:lnTo>
                <a:close/>
              </a:path>
              <a:path w="494664" h="532764">
                <a:moveTo>
                  <a:pt x="315214" y="262915"/>
                </a:moveTo>
                <a:lnTo>
                  <a:pt x="195808" y="262915"/>
                </a:lnTo>
                <a:lnTo>
                  <a:pt x="251104" y="289826"/>
                </a:lnTo>
                <a:lnTo>
                  <a:pt x="225399" y="316242"/>
                </a:lnTo>
                <a:lnTo>
                  <a:pt x="285623" y="316242"/>
                </a:lnTo>
                <a:lnTo>
                  <a:pt x="259905" y="289826"/>
                </a:lnTo>
                <a:lnTo>
                  <a:pt x="315214" y="262915"/>
                </a:lnTo>
                <a:close/>
              </a:path>
              <a:path w="494664" h="532764">
                <a:moveTo>
                  <a:pt x="322564" y="262915"/>
                </a:moveTo>
                <a:lnTo>
                  <a:pt x="315214" y="262915"/>
                </a:lnTo>
                <a:lnTo>
                  <a:pt x="325081" y="271564"/>
                </a:lnTo>
                <a:lnTo>
                  <a:pt x="285623" y="316242"/>
                </a:lnTo>
                <a:lnTo>
                  <a:pt x="292094" y="316242"/>
                </a:lnTo>
                <a:lnTo>
                  <a:pt x="325793" y="278091"/>
                </a:lnTo>
                <a:lnTo>
                  <a:pt x="377832" y="278091"/>
                </a:lnTo>
                <a:lnTo>
                  <a:pt x="328673" y="266852"/>
                </a:lnTo>
                <a:lnTo>
                  <a:pt x="327063" y="266852"/>
                </a:lnTo>
                <a:lnTo>
                  <a:pt x="322564" y="262915"/>
                </a:lnTo>
                <a:close/>
              </a:path>
              <a:path w="494664" h="532764">
                <a:moveTo>
                  <a:pt x="195046" y="257149"/>
                </a:moveTo>
                <a:lnTo>
                  <a:pt x="183959" y="266852"/>
                </a:lnTo>
                <a:lnTo>
                  <a:pt x="191310" y="266852"/>
                </a:lnTo>
                <a:lnTo>
                  <a:pt x="195808" y="262915"/>
                </a:lnTo>
                <a:lnTo>
                  <a:pt x="322564" y="262915"/>
                </a:lnTo>
                <a:lnTo>
                  <a:pt x="316861" y="257924"/>
                </a:lnTo>
                <a:lnTo>
                  <a:pt x="314388" y="257924"/>
                </a:lnTo>
                <a:lnTo>
                  <a:pt x="314315" y="257644"/>
                </a:lnTo>
                <a:lnTo>
                  <a:pt x="196049" y="257644"/>
                </a:lnTo>
                <a:lnTo>
                  <a:pt x="195046" y="257149"/>
                </a:lnTo>
                <a:close/>
              </a:path>
              <a:path w="494664" h="532764">
                <a:moveTo>
                  <a:pt x="327101" y="266496"/>
                </a:moveTo>
                <a:lnTo>
                  <a:pt x="327063" y="266852"/>
                </a:lnTo>
                <a:lnTo>
                  <a:pt x="328673" y="266852"/>
                </a:lnTo>
                <a:lnTo>
                  <a:pt x="327101" y="266496"/>
                </a:lnTo>
                <a:close/>
              </a:path>
              <a:path w="494664" h="532764">
                <a:moveTo>
                  <a:pt x="315976" y="257149"/>
                </a:moveTo>
                <a:lnTo>
                  <a:pt x="314388" y="257924"/>
                </a:lnTo>
                <a:lnTo>
                  <a:pt x="316861" y="257924"/>
                </a:lnTo>
                <a:lnTo>
                  <a:pt x="315976" y="257149"/>
                </a:lnTo>
                <a:close/>
              </a:path>
              <a:path w="494664" h="532764">
                <a:moveTo>
                  <a:pt x="255181" y="0"/>
                </a:moveTo>
                <a:lnTo>
                  <a:pt x="214319" y="8250"/>
                </a:lnTo>
                <a:lnTo>
                  <a:pt x="180951" y="30749"/>
                </a:lnTo>
                <a:lnTo>
                  <a:pt x="158452" y="64122"/>
                </a:lnTo>
                <a:lnTo>
                  <a:pt x="150202" y="104990"/>
                </a:lnTo>
                <a:lnTo>
                  <a:pt x="154035" y="136598"/>
                </a:lnTo>
                <a:lnTo>
                  <a:pt x="164842" y="170405"/>
                </a:lnTo>
                <a:lnTo>
                  <a:pt x="181588" y="202788"/>
                </a:lnTo>
                <a:lnTo>
                  <a:pt x="203238" y="230124"/>
                </a:lnTo>
                <a:lnTo>
                  <a:pt x="196049" y="257644"/>
                </a:lnTo>
                <a:lnTo>
                  <a:pt x="314315" y="257644"/>
                </a:lnTo>
                <a:lnTo>
                  <a:pt x="307136" y="230124"/>
                </a:lnTo>
                <a:lnTo>
                  <a:pt x="328780" y="202788"/>
                </a:lnTo>
                <a:lnTo>
                  <a:pt x="345527" y="170405"/>
                </a:lnTo>
                <a:lnTo>
                  <a:pt x="356337" y="136598"/>
                </a:lnTo>
                <a:lnTo>
                  <a:pt x="360172" y="104990"/>
                </a:lnTo>
                <a:lnTo>
                  <a:pt x="351921" y="64122"/>
                </a:lnTo>
                <a:lnTo>
                  <a:pt x="329422" y="30749"/>
                </a:lnTo>
                <a:lnTo>
                  <a:pt x="296049" y="8250"/>
                </a:lnTo>
                <a:lnTo>
                  <a:pt x="2551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13531" y="2984995"/>
            <a:ext cx="235038" cy="2350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45780" y="2682252"/>
            <a:ext cx="635914" cy="4637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601997" y="666000"/>
            <a:ext cx="90004" cy="13770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50824" y="2213914"/>
            <a:ext cx="2864040" cy="2274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T.C. </a:t>
            </a:r>
            <a:r>
              <a:rPr spc="-10" dirty="0"/>
              <a:t>A </a:t>
            </a:r>
            <a:r>
              <a:rPr spc="5" dirty="0"/>
              <a:t>LE, </a:t>
            </a:r>
            <a:r>
              <a:rPr spc="-10" dirty="0"/>
              <a:t>ÇA </a:t>
            </a:r>
            <a:r>
              <a:rPr spc="-5" dirty="0"/>
              <a:t>LI </a:t>
            </a:r>
            <a:r>
              <a:rPr spc="-10" dirty="0"/>
              <a:t>MA VE SO </a:t>
            </a:r>
            <a:r>
              <a:rPr spc="-15" dirty="0"/>
              <a:t>SYAL </a:t>
            </a:r>
            <a:r>
              <a:rPr spc="-10" dirty="0"/>
              <a:t>H ZMETLE R</a:t>
            </a:r>
            <a:r>
              <a:rPr spc="-120" dirty="0"/>
              <a:t> </a:t>
            </a:r>
            <a:r>
              <a:rPr spc="-5" dirty="0"/>
              <a:t>BAKA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5587" y="7084942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4600" y="7053117"/>
            <a:ext cx="66408" cy="67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3357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6" y="8914"/>
                </a:lnTo>
                <a:lnTo>
                  <a:pt x="32897" y="33224"/>
                </a:lnTo>
                <a:lnTo>
                  <a:pt x="8827" y="69281"/>
                </a:lnTo>
                <a:lnTo>
                  <a:pt x="0" y="113436"/>
                </a:lnTo>
                <a:lnTo>
                  <a:pt x="8827" y="157590"/>
                </a:lnTo>
                <a:lnTo>
                  <a:pt x="32897" y="193648"/>
                </a:lnTo>
                <a:lnTo>
                  <a:pt x="68596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5344" y="7077176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5" h="102870">
                <a:moveTo>
                  <a:pt x="79057" y="0"/>
                </a:moveTo>
                <a:lnTo>
                  <a:pt x="21589" y="0"/>
                </a:lnTo>
                <a:lnTo>
                  <a:pt x="13190" y="1677"/>
                </a:lnTo>
                <a:lnTo>
                  <a:pt x="6327" y="6248"/>
                </a:lnTo>
                <a:lnTo>
                  <a:pt x="1698" y="13019"/>
                </a:lnTo>
                <a:lnTo>
                  <a:pt x="0" y="21297"/>
                </a:lnTo>
                <a:lnTo>
                  <a:pt x="0" y="81089"/>
                </a:lnTo>
                <a:lnTo>
                  <a:pt x="1698" y="89375"/>
                </a:lnTo>
                <a:lnTo>
                  <a:pt x="6327" y="96150"/>
                </a:lnTo>
                <a:lnTo>
                  <a:pt x="13190" y="100722"/>
                </a:lnTo>
                <a:lnTo>
                  <a:pt x="21589" y="102400"/>
                </a:lnTo>
                <a:lnTo>
                  <a:pt x="79057" y="102400"/>
                </a:lnTo>
                <a:lnTo>
                  <a:pt x="87451" y="100722"/>
                </a:lnTo>
                <a:lnTo>
                  <a:pt x="94314" y="96150"/>
                </a:lnTo>
                <a:lnTo>
                  <a:pt x="96050" y="93611"/>
                </a:lnTo>
                <a:lnTo>
                  <a:pt x="14477" y="93611"/>
                </a:lnTo>
                <a:lnTo>
                  <a:pt x="8686" y="87998"/>
                </a:lnTo>
                <a:lnTo>
                  <a:pt x="8686" y="14389"/>
                </a:lnTo>
                <a:lnTo>
                  <a:pt x="14477" y="8788"/>
                </a:lnTo>
                <a:lnTo>
                  <a:pt x="96052" y="8788"/>
                </a:lnTo>
                <a:lnTo>
                  <a:pt x="94314" y="6248"/>
                </a:lnTo>
                <a:lnTo>
                  <a:pt x="87451" y="1677"/>
                </a:lnTo>
                <a:lnTo>
                  <a:pt x="79057" y="0"/>
                </a:lnTo>
                <a:close/>
              </a:path>
              <a:path w="100965" h="102870">
                <a:moveTo>
                  <a:pt x="96052" y="8788"/>
                </a:moveTo>
                <a:lnTo>
                  <a:pt x="86169" y="8788"/>
                </a:lnTo>
                <a:lnTo>
                  <a:pt x="91960" y="14389"/>
                </a:lnTo>
                <a:lnTo>
                  <a:pt x="91960" y="87998"/>
                </a:lnTo>
                <a:lnTo>
                  <a:pt x="86169" y="93611"/>
                </a:lnTo>
                <a:lnTo>
                  <a:pt x="96050" y="93611"/>
                </a:lnTo>
                <a:lnTo>
                  <a:pt x="98947" y="89375"/>
                </a:lnTo>
                <a:lnTo>
                  <a:pt x="100647" y="81089"/>
                </a:lnTo>
                <a:lnTo>
                  <a:pt x="100647" y="21297"/>
                </a:lnTo>
                <a:lnTo>
                  <a:pt x="98947" y="13019"/>
                </a:lnTo>
                <a:lnTo>
                  <a:pt x="96052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9351" y="7101792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40">
                <a:moveTo>
                  <a:pt x="26314" y="0"/>
                </a:moveTo>
                <a:lnTo>
                  <a:pt x="16084" y="2092"/>
                </a:lnTo>
                <a:lnTo>
                  <a:pt x="7718" y="7794"/>
                </a:lnTo>
                <a:lnTo>
                  <a:pt x="2072" y="16244"/>
                </a:lnTo>
                <a:lnTo>
                  <a:pt x="0" y="26581"/>
                </a:lnTo>
                <a:lnTo>
                  <a:pt x="2072" y="36917"/>
                </a:lnTo>
                <a:lnTo>
                  <a:pt x="7718" y="45367"/>
                </a:lnTo>
                <a:lnTo>
                  <a:pt x="16084" y="51069"/>
                </a:lnTo>
                <a:lnTo>
                  <a:pt x="26314" y="53162"/>
                </a:lnTo>
                <a:lnTo>
                  <a:pt x="36550" y="51069"/>
                </a:lnTo>
                <a:lnTo>
                  <a:pt x="44915" y="45367"/>
                </a:lnTo>
                <a:lnTo>
                  <a:pt x="45578" y="44373"/>
                </a:lnTo>
                <a:lnTo>
                  <a:pt x="16598" y="44373"/>
                </a:lnTo>
                <a:lnTo>
                  <a:pt x="8686" y="36398"/>
                </a:lnTo>
                <a:lnTo>
                  <a:pt x="8686" y="16763"/>
                </a:lnTo>
                <a:lnTo>
                  <a:pt x="16598" y="8788"/>
                </a:lnTo>
                <a:lnTo>
                  <a:pt x="45578" y="8788"/>
                </a:lnTo>
                <a:lnTo>
                  <a:pt x="44915" y="7794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53340">
                <a:moveTo>
                  <a:pt x="45578" y="8788"/>
                </a:moveTo>
                <a:lnTo>
                  <a:pt x="36029" y="8788"/>
                </a:lnTo>
                <a:lnTo>
                  <a:pt x="43942" y="16763"/>
                </a:lnTo>
                <a:lnTo>
                  <a:pt x="43942" y="36398"/>
                </a:lnTo>
                <a:lnTo>
                  <a:pt x="36029" y="44373"/>
                </a:lnTo>
                <a:lnTo>
                  <a:pt x="45578" y="44373"/>
                </a:lnTo>
                <a:lnTo>
                  <a:pt x="50558" y="36917"/>
                </a:lnTo>
                <a:lnTo>
                  <a:pt x="52628" y="26581"/>
                </a:lnTo>
                <a:lnTo>
                  <a:pt x="50558" y="16244"/>
                </a:lnTo>
                <a:lnTo>
                  <a:pt x="45578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7757" y="709423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3"/>
                </a:lnTo>
                <a:lnTo>
                  <a:pt x="0" y="9651"/>
                </a:lnTo>
                <a:lnTo>
                  <a:pt x="2755" y="12445"/>
                </a:lnTo>
                <a:lnTo>
                  <a:pt x="9550" y="12445"/>
                </a:lnTo>
                <a:lnTo>
                  <a:pt x="12306" y="9651"/>
                </a:lnTo>
                <a:lnTo>
                  <a:pt x="12306" y="2793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925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093" y="7061496"/>
            <a:ext cx="70485" cy="133985"/>
          </a:xfrm>
          <a:custGeom>
            <a:avLst/>
            <a:gdLst/>
            <a:ahLst/>
            <a:cxnLst/>
            <a:rect l="l" t="t" r="r" b="b"/>
            <a:pathLst>
              <a:path w="70484" h="133984">
                <a:moveTo>
                  <a:pt x="42303" y="66878"/>
                </a:moveTo>
                <a:lnTo>
                  <a:pt x="13703" y="66878"/>
                </a:lnTo>
                <a:lnTo>
                  <a:pt x="13703" y="133756"/>
                </a:lnTo>
                <a:lnTo>
                  <a:pt x="42303" y="133756"/>
                </a:lnTo>
                <a:lnTo>
                  <a:pt x="42303" y="66878"/>
                </a:lnTo>
                <a:close/>
              </a:path>
              <a:path w="70484" h="133984">
                <a:moveTo>
                  <a:pt x="70269" y="0"/>
                </a:moveTo>
                <a:lnTo>
                  <a:pt x="38417" y="0"/>
                </a:lnTo>
                <a:lnTo>
                  <a:pt x="24392" y="4175"/>
                </a:lnTo>
                <a:lnTo>
                  <a:pt x="17025" y="13360"/>
                </a:lnTo>
                <a:lnTo>
                  <a:pt x="14176" y="22545"/>
                </a:lnTo>
                <a:lnTo>
                  <a:pt x="13703" y="26720"/>
                </a:lnTo>
                <a:lnTo>
                  <a:pt x="13703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60" y="66878"/>
                </a:lnTo>
                <a:lnTo>
                  <a:pt x="70237" y="44780"/>
                </a:lnTo>
                <a:lnTo>
                  <a:pt x="42303" y="44780"/>
                </a:lnTo>
                <a:lnTo>
                  <a:pt x="42303" y="22631"/>
                </a:lnTo>
                <a:lnTo>
                  <a:pt x="70269" y="22631"/>
                </a:lnTo>
                <a:lnTo>
                  <a:pt x="70269" y="0"/>
                </a:lnTo>
                <a:close/>
              </a:path>
              <a:path w="70484" h="133984">
                <a:moveTo>
                  <a:pt x="70269" y="44589"/>
                </a:moveTo>
                <a:lnTo>
                  <a:pt x="42303" y="44780"/>
                </a:lnTo>
                <a:lnTo>
                  <a:pt x="70237" y="44780"/>
                </a:lnTo>
                <a:lnTo>
                  <a:pt x="70269" y="44589"/>
                </a:lnTo>
                <a:close/>
              </a:path>
              <a:path w="70484" h="133984">
                <a:moveTo>
                  <a:pt x="70269" y="22631"/>
                </a:moveTo>
                <a:lnTo>
                  <a:pt x="42303" y="22631"/>
                </a:lnTo>
                <a:lnTo>
                  <a:pt x="49034" y="23825"/>
                </a:lnTo>
                <a:lnTo>
                  <a:pt x="70269" y="23825"/>
                </a:lnTo>
                <a:lnTo>
                  <a:pt x="70269" y="22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5979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3733" y="7018585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94538" y="0"/>
                </a:moveTo>
                <a:lnTo>
                  <a:pt x="64299" y="4525"/>
                </a:lnTo>
                <a:lnTo>
                  <a:pt x="37577" y="17210"/>
                </a:lnTo>
                <a:lnTo>
                  <a:pt x="15702" y="36717"/>
                </a:lnTo>
                <a:lnTo>
                  <a:pt x="0" y="61709"/>
                </a:lnTo>
                <a:lnTo>
                  <a:pt x="15702" y="86694"/>
                </a:lnTo>
                <a:lnTo>
                  <a:pt x="37577" y="106197"/>
                </a:lnTo>
                <a:lnTo>
                  <a:pt x="64299" y="118880"/>
                </a:lnTo>
                <a:lnTo>
                  <a:pt x="94538" y="123405"/>
                </a:lnTo>
                <a:lnTo>
                  <a:pt x="124778" y="118880"/>
                </a:lnTo>
                <a:lnTo>
                  <a:pt x="151501" y="106197"/>
                </a:lnTo>
                <a:lnTo>
                  <a:pt x="173380" y="86694"/>
                </a:lnTo>
                <a:lnTo>
                  <a:pt x="189090" y="61709"/>
                </a:lnTo>
                <a:lnTo>
                  <a:pt x="173380" y="36717"/>
                </a:lnTo>
                <a:lnTo>
                  <a:pt x="151501" y="17210"/>
                </a:lnTo>
                <a:lnTo>
                  <a:pt x="124778" y="4525"/>
                </a:lnTo>
                <a:lnTo>
                  <a:pt x="94538" y="0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0702" y="7018585"/>
            <a:ext cx="189230" cy="123189"/>
          </a:xfrm>
          <a:custGeom>
            <a:avLst/>
            <a:gdLst/>
            <a:ahLst/>
            <a:cxnLst/>
            <a:rect l="l" t="t" r="r" b="b"/>
            <a:pathLst>
              <a:path w="189230" h="123190">
                <a:moveTo>
                  <a:pt x="172213" y="87502"/>
                </a:moveTo>
                <a:lnTo>
                  <a:pt x="129654" y="87502"/>
                </a:lnTo>
                <a:lnTo>
                  <a:pt x="125945" y="109791"/>
                </a:lnTo>
                <a:lnTo>
                  <a:pt x="101688" y="109791"/>
                </a:lnTo>
                <a:lnTo>
                  <a:pt x="101688" y="123164"/>
                </a:lnTo>
                <a:lnTo>
                  <a:pt x="129647" y="117248"/>
                </a:lnTo>
                <a:lnTo>
                  <a:pt x="154276" y="104286"/>
                </a:lnTo>
                <a:lnTo>
                  <a:pt x="172213" y="87502"/>
                </a:lnTo>
                <a:close/>
              </a:path>
              <a:path w="189230" h="123190">
                <a:moveTo>
                  <a:pt x="94551" y="0"/>
                </a:moveTo>
                <a:lnTo>
                  <a:pt x="64311" y="4525"/>
                </a:lnTo>
                <a:lnTo>
                  <a:pt x="37588" y="17210"/>
                </a:lnTo>
                <a:lnTo>
                  <a:pt x="15709" y="36717"/>
                </a:lnTo>
                <a:lnTo>
                  <a:pt x="0" y="61709"/>
                </a:lnTo>
                <a:lnTo>
                  <a:pt x="12484" y="82681"/>
                </a:lnTo>
                <a:lnTo>
                  <a:pt x="29325" y="100082"/>
                </a:lnTo>
                <a:lnTo>
                  <a:pt x="49779" y="113158"/>
                </a:lnTo>
                <a:lnTo>
                  <a:pt x="73101" y="121157"/>
                </a:lnTo>
                <a:lnTo>
                  <a:pt x="73101" y="109791"/>
                </a:lnTo>
                <a:lnTo>
                  <a:pt x="59397" y="109791"/>
                </a:lnTo>
                <a:lnTo>
                  <a:pt x="59397" y="88010"/>
                </a:lnTo>
                <a:lnTo>
                  <a:pt x="73101" y="87909"/>
                </a:lnTo>
                <a:lnTo>
                  <a:pt x="73208" y="67373"/>
                </a:lnTo>
                <a:lnTo>
                  <a:pt x="73837" y="54180"/>
                </a:lnTo>
                <a:lnTo>
                  <a:pt x="76657" y="46251"/>
                </a:lnTo>
                <a:lnTo>
                  <a:pt x="83877" y="43330"/>
                </a:lnTo>
                <a:lnTo>
                  <a:pt x="97815" y="42913"/>
                </a:lnTo>
                <a:lnTo>
                  <a:pt x="177281" y="42913"/>
                </a:lnTo>
                <a:lnTo>
                  <a:pt x="173388" y="36717"/>
                </a:lnTo>
                <a:lnTo>
                  <a:pt x="151512" y="17210"/>
                </a:lnTo>
                <a:lnTo>
                  <a:pt x="124791" y="4525"/>
                </a:lnTo>
                <a:lnTo>
                  <a:pt x="94551" y="0"/>
                </a:lnTo>
                <a:close/>
              </a:path>
              <a:path w="189230" h="123190">
                <a:moveTo>
                  <a:pt x="108077" y="66674"/>
                </a:moveTo>
                <a:lnTo>
                  <a:pt x="105702" y="66674"/>
                </a:lnTo>
                <a:lnTo>
                  <a:pt x="101688" y="67373"/>
                </a:lnTo>
                <a:lnTo>
                  <a:pt x="101688" y="87693"/>
                </a:lnTo>
                <a:lnTo>
                  <a:pt x="172213" y="87502"/>
                </a:lnTo>
                <a:lnTo>
                  <a:pt x="174462" y="85399"/>
                </a:lnTo>
                <a:lnTo>
                  <a:pt x="185984" y="66738"/>
                </a:lnTo>
                <a:lnTo>
                  <a:pt x="108432" y="66738"/>
                </a:lnTo>
                <a:lnTo>
                  <a:pt x="108077" y="66674"/>
                </a:lnTo>
                <a:close/>
              </a:path>
              <a:path w="189230" h="123190">
                <a:moveTo>
                  <a:pt x="177281" y="42913"/>
                </a:moveTo>
                <a:lnTo>
                  <a:pt x="129654" y="42913"/>
                </a:lnTo>
                <a:lnTo>
                  <a:pt x="129654" y="66738"/>
                </a:lnTo>
                <a:lnTo>
                  <a:pt x="185984" y="66738"/>
                </a:lnTo>
                <a:lnTo>
                  <a:pt x="189090" y="61709"/>
                </a:lnTo>
                <a:lnTo>
                  <a:pt x="177281" y="4291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0102" y="7061499"/>
            <a:ext cx="70485" cy="80645"/>
          </a:xfrm>
          <a:custGeom>
            <a:avLst/>
            <a:gdLst/>
            <a:ahLst/>
            <a:cxnLst/>
            <a:rect l="l" t="t" r="r" b="b"/>
            <a:pathLst>
              <a:path w="70484" h="80645">
                <a:moveTo>
                  <a:pt x="42290" y="66878"/>
                </a:moveTo>
                <a:lnTo>
                  <a:pt x="13690" y="66878"/>
                </a:lnTo>
                <a:lnTo>
                  <a:pt x="13690" y="78244"/>
                </a:lnTo>
                <a:lnTo>
                  <a:pt x="20624" y="79717"/>
                </a:lnTo>
                <a:lnTo>
                  <a:pt x="27787" y="80492"/>
                </a:lnTo>
                <a:lnTo>
                  <a:pt x="37553" y="80492"/>
                </a:lnTo>
                <a:lnTo>
                  <a:pt x="39941" y="80403"/>
                </a:lnTo>
                <a:lnTo>
                  <a:pt x="42290" y="80251"/>
                </a:lnTo>
                <a:lnTo>
                  <a:pt x="42290" y="66878"/>
                </a:lnTo>
                <a:close/>
              </a:path>
              <a:path w="70484" h="80645">
                <a:moveTo>
                  <a:pt x="70256" y="0"/>
                </a:moveTo>
                <a:lnTo>
                  <a:pt x="38404" y="0"/>
                </a:lnTo>
                <a:lnTo>
                  <a:pt x="24384" y="4173"/>
                </a:lnTo>
                <a:lnTo>
                  <a:pt x="17017" y="13354"/>
                </a:lnTo>
                <a:lnTo>
                  <a:pt x="14166" y="22534"/>
                </a:lnTo>
                <a:lnTo>
                  <a:pt x="13690" y="26708"/>
                </a:lnTo>
                <a:lnTo>
                  <a:pt x="13690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47" y="66878"/>
                </a:lnTo>
                <a:lnTo>
                  <a:pt x="70222" y="44780"/>
                </a:lnTo>
                <a:lnTo>
                  <a:pt x="42290" y="44780"/>
                </a:lnTo>
                <a:lnTo>
                  <a:pt x="42290" y="24460"/>
                </a:lnTo>
                <a:lnTo>
                  <a:pt x="46304" y="23761"/>
                </a:lnTo>
                <a:lnTo>
                  <a:pt x="70256" y="23761"/>
                </a:lnTo>
                <a:lnTo>
                  <a:pt x="70256" y="0"/>
                </a:lnTo>
                <a:close/>
              </a:path>
              <a:path w="70484" h="80645">
                <a:moveTo>
                  <a:pt x="70256" y="44576"/>
                </a:moveTo>
                <a:lnTo>
                  <a:pt x="42290" y="44780"/>
                </a:lnTo>
                <a:lnTo>
                  <a:pt x="70222" y="44780"/>
                </a:lnTo>
                <a:lnTo>
                  <a:pt x="70256" y="44576"/>
                </a:lnTo>
                <a:close/>
              </a:path>
              <a:path w="70484" h="80645">
                <a:moveTo>
                  <a:pt x="70256" y="23761"/>
                </a:moveTo>
                <a:lnTo>
                  <a:pt x="48679" y="23761"/>
                </a:lnTo>
                <a:lnTo>
                  <a:pt x="49034" y="23825"/>
                </a:lnTo>
                <a:lnTo>
                  <a:pt x="70256" y="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1101" y="7018587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104279" y="91986"/>
                </a:moveTo>
                <a:lnTo>
                  <a:pt x="84848" y="91986"/>
                </a:lnTo>
                <a:lnTo>
                  <a:pt x="76936" y="99961"/>
                </a:lnTo>
                <a:lnTo>
                  <a:pt x="76936" y="114858"/>
                </a:lnTo>
                <a:lnTo>
                  <a:pt x="79057" y="119456"/>
                </a:lnTo>
                <a:lnTo>
                  <a:pt x="82448" y="122694"/>
                </a:lnTo>
                <a:lnTo>
                  <a:pt x="86410" y="123164"/>
                </a:lnTo>
                <a:lnTo>
                  <a:pt x="90449" y="123405"/>
                </a:lnTo>
                <a:lnTo>
                  <a:pt x="98653" y="123405"/>
                </a:lnTo>
                <a:lnTo>
                  <a:pt x="102704" y="123164"/>
                </a:lnTo>
                <a:lnTo>
                  <a:pt x="106692" y="122694"/>
                </a:lnTo>
                <a:lnTo>
                  <a:pt x="110070" y="119443"/>
                </a:lnTo>
                <a:lnTo>
                  <a:pt x="112191" y="114858"/>
                </a:lnTo>
                <a:lnTo>
                  <a:pt x="112191" y="99961"/>
                </a:lnTo>
                <a:lnTo>
                  <a:pt x="104279" y="91986"/>
                </a:lnTo>
                <a:close/>
              </a:path>
              <a:path w="189230" h="123825">
                <a:moveTo>
                  <a:pt x="130416" y="67373"/>
                </a:moveTo>
                <a:lnTo>
                  <a:pt x="58712" y="67373"/>
                </a:lnTo>
                <a:lnTo>
                  <a:pt x="52933" y="72986"/>
                </a:lnTo>
                <a:lnTo>
                  <a:pt x="52933" y="114630"/>
                </a:lnTo>
                <a:lnTo>
                  <a:pt x="58546" y="117119"/>
                </a:lnTo>
                <a:lnTo>
                  <a:pt x="64427" y="119113"/>
                </a:lnTo>
                <a:lnTo>
                  <a:pt x="70523" y="120573"/>
                </a:lnTo>
                <a:lnTo>
                  <a:pt x="69062" y="117271"/>
                </a:lnTo>
                <a:lnTo>
                  <a:pt x="68249" y="113626"/>
                </a:lnTo>
                <a:lnTo>
                  <a:pt x="68249" y="109778"/>
                </a:lnTo>
                <a:lnTo>
                  <a:pt x="70321" y="99449"/>
                </a:lnTo>
                <a:lnTo>
                  <a:pt x="75968" y="91003"/>
                </a:lnTo>
                <a:lnTo>
                  <a:pt x="84333" y="85302"/>
                </a:lnTo>
                <a:lnTo>
                  <a:pt x="94564" y="83210"/>
                </a:lnTo>
                <a:lnTo>
                  <a:pt x="116662" y="83210"/>
                </a:lnTo>
                <a:lnTo>
                  <a:pt x="116662" y="78447"/>
                </a:lnTo>
                <a:lnTo>
                  <a:pt x="119405" y="75653"/>
                </a:lnTo>
                <a:lnTo>
                  <a:pt x="136194" y="75653"/>
                </a:lnTo>
                <a:lnTo>
                  <a:pt x="136194" y="72986"/>
                </a:lnTo>
                <a:lnTo>
                  <a:pt x="130416" y="67373"/>
                </a:lnTo>
                <a:close/>
              </a:path>
              <a:path w="189230" h="123825">
                <a:moveTo>
                  <a:pt x="116662" y="83210"/>
                </a:moveTo>
                <a:lnTo>
                  <a:pt x="94564" y="83210"/>
                </a:lnTo>
                <a:lnTo>
                  <a:pt x="104804" y="85305"/>
                </a:lnTo>
                <a:lnTo>
                  <a:pt x="113164" y="91003"/>
                </a:lnTo>
                <a:lnTo>
                  <a:pt x="118808" y="99449"/>
                </a:lnTo>
                <a:lnTo>
                  <a:pt x="120878" y="109778"/>
                </a:lnTo>
                <a:lnTo>
                  <a:pt x="120875" y="113626"/>
                </a:lnTo>
                <a:lnTo>
                  <a:pt x="120065" y="117271"/>
                </a:lnTo>
                <a:lnTo>
                  <a:pt x="118617" y="120561"/>
                </a:lnTo>
                <a:lnTo>
                  <a:pt x="124701" y="119100"/>
                </a:lnTo>
                <a:lnTo>
                  <a:pt x="130581" y="117094"/>
                </a:lnTo>
                <a:lnTo>
                  <a:pt x="136137" y="114630"/>
                </a:lnTo>
                <a:lnTo>
                  <a:pt x="136194" y="88087"/>
                </a:lnTo>
                <a:lnTo>
                  <a:pt x="119405" y="88087"/>
                </a:lnTo>
                <a:lnTo>
                  <a:pt x="116662" y="85305"/>
                </a:lnTo>
                <a:lnTo>
                  <a:pt x="116662" y="83210"/>
                </a:lnTo>
                <a:close/>
              </a:path>
              <a:path w="189230" h="123825">
                <a:moveTo>
                  <a:pt x="94538" y="0"/>
                </a:moveTo>
                <a:lnTo>
                  <a:pt x="64304" y="4525"/>
                </a:lnTo>
                <a:lnTo>
                  <a:pt x="37582" y="17210"/>
                </a:lnTo>
                <a:lnTo>
                  <a:pt x="15703" y="36717"/>
                </a:lnTo>
                <a:lnTo>
                  <a:pt x="0" y="61709"/>
                </a:lnTo>
                <a:lnTo>
                  <a:pt x="8056" y="76446"/>
                </a:lnTo>
                <a:lnTo>
                  <a:pt x="18273" y="89614"/>
                </a:lnTo>
                <a:lnTo>
                  <a:pt x="30412" y="100967"/>
                </a:lnTo>
                <a:lnTo>
                  <a:pt x="44234" y="110261"/>
                </a:lnTo>
                <a:lnTo>
                  <a:pt x="44234" y="79895"/>
                </a:lnTo>
                <a:lnTo>
                  <a:pt x="45934" y="71611"/>
                </a:lnTo>
                <a:lnTo>
                  <a:pt x="50566" y="64841"/>
                </a:lnTo>
                <a:lnTo>
                  <a:pt x="57430" y="60273"/>
                </a:lnTo>
                <a:lnTo>
                  <a:pt x="65824" y="58597"/>
                </a:lnTo>
                <a:lnTo>
                  <a:pt x="187135" y="58597"/>
                </a:lnTo>
                <a:lnTo>
                  <a:pt x="173386" y="36717"/>
                </a:lnTo>
                <a:lnTo>
                  <a:pt x="151506" y="17210"/>
                </a:lnTo>
                <a:lnTo>
                  <a:pt x="124780" y="4525"/>
                </a:lnTo>
                <a:lnTo>
                  <a:pt x="94538" y="0"/>
                </a:lnTo>
                <a:close/>
              </a:path>
              <a:path w="189230" h="123825">
                <a:moveTo>
                  <a:pt x="187135" y="58597"/>
                </a:moveTo>
                <a:lnTo>
                  <a:pt x="123304" y="58597"/>
                </a:lnTo>
                <a:lnTo>
                  <a:pt x="131698" y="60273"/>
                </a:lnTo>
                <a:lnTo>
                  <a:pt x="138561" y="64841"/>
                </a:lnTo>
                <a:lnTo>
                  <a:pt x="143194" y="71611"/>
                </a:lnTo>
                <a:lnTo>
                  <a:pt x="144894" y="79895"/>
                </a:lnTo>
                <a:lnTo>
                  <a:pt x="144894" y="110236"/>
                </a:lnTo>
                <a:lnTo>
                  <a:pt x="158700" y="100944"/>
                </a:lnTo>
                <a:lnTo>
                  <a:pt x="170830" y="89596"/>
                </a:lnTo>
                <a:lnTo>
                  <a:pt x="181041" y="76437"/>
                </a:lnTo>
                <a:lnTo>
                  <a:pt x="189090" y="61709"/>
                </a:lnTo>
                <a:lnTo>
                  <a:pt x="187135" y="58597"/>
                </a:lnTo>
                <a:close/>
              </a:path>
              <a:path w="189230" h="123825">
                <a:moveTo>
                  <a:pt x="136194" y="75653"/>
                </a:moveTo>
                <a:lnTo>
                  <a:pt x="126199" y="75653"/>
                </a:lnTo>
                <a:lnTo>
                  <a:pt x="128955" y="78447"/>
                </a:lnTo>
                <a:lnTo>
                  <a:pt x="128955" y="85305"/>
                </a:lnTo>
                <a:lnTo>
                  <a:pt x="126199" y="88087"/>
                </a:lnTo>
                <a:lnTo>
                  <a:pt x="136194" y="88087"/>
                </a:lnTo>
                <a:lnTo>
                  <a:pt x="136194" y="7565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5344" y="7077182"/>
            <a:ext cx="100965" cy="56515"/>
          </a:xfrm>
          <a:custGeom>
            <a:avLst/>
            <a:gdLst/>
            <a:ahLst/>
            <a:cxnLst/>
            <a:rect l="l" t="t" r="r" b="b"/>
            <a:pathLst>
              <a:path w="100965" h="56515">
                <a:moveTo>
                  <a:pt x="79057" y="0"/>
                </a:moveTo>
                <a:lnTo>
                  <a:pt x="21589" y="0"/>
                </a:lnTo>
                <a:lnTo>
                  <a:pt x="13190" y="1675"/>
                </a:lnTo>
                <a:lnTo>
                  <a:pt x="6327" y="6243"/>
                </a:lnTo>
                <a:lnTo>
                  <a:pt x="1698" y="13014"/>
                </a:lnTo>
                <a:lnTo>
                  <a:pt x="0" y="21297"/>
                </a:lnTo>
                <a:lnTo>
                  <a:pt x="0" y="51676"/>
                </a:lnTo>
                <a:lnTo>
                  <a:pt x="2819" y="53251"/>
                </a:lnTo>
                <a:lnTo>
                  <a:pt x="5714" y="54711"/>
                </a:lnTo>
                <a:lnTo>
                  <a:pt x="8686" y="56032"/>
                </a:lnTo>
                <a:lnTo>
                  <a:pt x="8686" y="14389"/>
                </a:lnTo>
                <a:lnTo>
                  <a:pt x="14477" y="8775"/>
                </a:lnTo>
                <a:lnTo>
                  <a:pt x="96047" y="8775"/>
                </a:lnTo>
                <a:lnTo>
                  <a:pt x="94314" y="6243"/>
                </a:lnTo>
                <a:lnTo>
                  <a:pt x="87451" y="1675"/>
                </a:lnTo>
                <a:lnTo>
                  <a:pt x="79057" y="0"/>
                </a:lnTo>
                <a:close/>
              </a:path>
              <a:path w="100965" h="56515">
                <a:moveTo>
                  <a:pt x="96047" y="8775"/>
                </a:moveTo>
                <a:lnTo>
                  <a:pt x="86169" y="8775"/>
                </a:lnTo>
                <a:lnTo>
                  <a:pt x="91960" y="14389"/>
                </a:lnTo>
                <a:lnTo>
                  <a:pt x="91960" y="56007"/>
                </a:lnTo>
                <a:lnTo>
                  <a:pt x="94932" y="54686"/>
                </a:lnTo>
                <a:lnTo>
                  <a:pt x="97828" y="53238"/>
                </a:lnTo>
                <a:lnTo>
                  <a:pt x="100602" y="51676"/>
                </a:lnTo>
                <a:lnTo>
                  <a:pt x="100647" y="21297"/>
                </a:lnTo>
                <a:lnTo>
                  <a:pt x="98947" y="13014"/>
                </a:lnTo>
                <a:lnTo>
                  <a:pt x="96047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351" y="7101796"/>
            <a:ext cx="52705" cy="40005"/>
          </a:xfrm>
          <a:custGeom>
            <a:avLst/>
            <a:gdLst/>
            <a:ahLst/>
            <a:cxnLst/>
            <a:rect l="l" t="t" r="r" b="b"/>
            <a:pathLst>
              <a:path w="52705" h="40004">
                <a:moveTo>
                  <a:pt x="26314" y="0"/>
                </a:moveTo>
                <a:lnTo>
                  <a:pt x="16084" y="2092"/>
                </a:lnTo>
                <a:lnTo>
                  <a:pt x="7718" y="7793"/>
                </a:lnTo>
                <a:lnTo>
                  <a:pt x="2072" y="16239"/>
                </a:lnTo>
                <a:lnTo>
                  <a:pt x="0" y="26568"/>
                </a:lnTo>
                <a:lnTo>
                  <a:pt x="0" y="30416"/>
                </a:lnTo>
                <a:lnTo>
                  <a:pt x="14198" y="39484"/>
                </a:lnTo>
                <a:lnTo>
                  <a:pt x="10801" y="36233"/>
                </a:lnTo>
                <a:lnTo>
                  <a:pt x="8686" y="31648"/>
                </a:lnTo>
                <a:lnTo>
                  <a:pt x="8686" y="16763"/>
                </a:lnTo>
                <a:lnTo>
                  <a:pt x="16598" y="8775"/>
                </a:lnTo>
                <a:lnTo>
                  <a:pt x="45571" y="8775"/>
                </a:lnTo>
                <a:lnTo>
                  <a:pt x="44915" y="7793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40004">
                <a:moveTo>
                  <a:pt x="45571" y="8775"/>
                </a:moveTo>
                <a:lnTo>
                  <a:pt x="36029" y="8775"/>
                </a:lnTo>
                <a:lnTo>
                  <a:pt x="43942" y="16763"/>
                </a:lnTo>
                <a:lnTo>
                  <a:pt x="43942" y="31648"/>
                </a:lnTo>
                <a:lnTo>
                  <a:pt x="41807" y="36245"/>
                </a:lnTo>
                <a:lnTo>
                  <a:pt x="38442" y="39484"/>
                </a:lnTo>
                <a:lnTo>
                  <a:pt x="42494" y="39001"/>
                </a:lnTo>
                <a:lnTo>
                  <a:pt x="46469" y="38290"/>
                </a:lnTo>
                <a:lnTo>
                  <a:pt x="50368" y="37350"/>
                </a:lnTo>
                <a:lnTo>
                  <a:pt x="51816" y="34061"/>
                </a:lnTo>
                <a:lnTo>
                  <a:pt x="52628" y="30416"/>
                </a:lnTo>
                <a:lnTo>
                  <a:pt x="52628" y="26568"/>
                </a:lnTo>
                <a:lnTo>
                  <a:pt x="50558" y="16239"/>
                </a:lnTo>
                <a:lnTo>
                  <a:pt x="45571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7752" y="709424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4"/>
                </a:lnTo>
                <a:lnTo>
                  <a:pt x="0" y="9652"/>
                </a:lnTo>
                <a:lnTo>
                  <a:pt x="2755" y="12433"/>
                </a:lnTo>
                <a:lnTo>
                  <a:pt x="9550" y="12433"/>
                </a:lnTo>
                <a:lnTo>
                  <a:pt x="12306" y="9652"/>
                </a:lnTo>
                <a:lnTo>
                  <a:pt x="12306" y="2794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3065" y="7082059"/>
            <a:ext cx="110489" cy="93980"/>
          </a:xfrm>
          <a:custGeom>
            <a:avLst/>
            <a:gdLst/>
            <a:ahLst/>
            <a:cxnLst/>
            <a:rect l="l" t="t" r="r" b="b"/>
            <a:pathLst>
              <a:path w="110490" h="93979">
                <a:moveTo>
                  <a:pt x="0" y="81114"/>
                </a:moveTo>
                <a:lnTo>
                  <a:pt x="12006" y="89635"/>
                </a:lnTo>
                <a:lnTo>
                  <a:pt x="20943" y="93413"/>
                </a:lnTo>
                <a:lnTo>
                  <a:pt x="31255" y="93293"/>
                </a:lnTo>
                <a:lnTo>
                  <a:pt x="66208" y="82486"/>
                </a:lnTo>
                <a:lnTo>
                  <a:pt x="11221" y="82486"/>
                </a:lnTo>
                <a:lnTo>
                  <a:pt x="0" y="81114"/>
                </a:lnTo>
                <a:close/>
              </a:path>
              <a:path w="110490" h="93979">
                <a:moveTo>
                  <a:pt x="12585" y="56235"/>
                </a:moveTo>
                <a:lnTo>
                  <a:pt x="15702" y="64839"/>
                </a:lnTo>
                <a:lnTo>
                  <a:pt x="18945" y="69299"/>
                </a:lnTo>
                <a:lnTo>
                  <a:pt x="24297" y="71046"/>
                </a:lnTo>
                <a:lnTo>
                  <a:pt x="33743" y="71513"/>
                </a:lnTo>
                <a:lnTo>
                  <a:pt x="24929" y="78586"/>
                </a:lnTo>
                <a:lnTo>
                  <a:pt x="18476" y="81943"/>
                </a:lnTo>
                <a:lnTo>
                  <a:pt x="11221" y="82486"/>
                </a:lnTo>
                <a:lnTo>
                  <a:pt x="66208" y="82486"/>
                </a:lnTo>
                <a:lnTo>
                  <a:pt x="75045" y="76742"/>
                </a:lnTo>
                <a:lnTo>
                  <a:pt x="84559" y="67368"/>
                </a:lnTo>
                <a:lnTo>
                  <a:pt x="91377" y="56908"/>
                </a:lnTo>
                <a:lnTo>
                  <a:pt x="18478" y="56908"/>
                </a:lnTo>
                <a:lnTo>
                  <a:pt x="12585" y="56235"/>
                </a:lnTo>
                <a:close/>
              </a:path>
              <a:path w="110490" h="93979">
                <a:moveTo>
                  <a:pt x="4698" y="32842"/>
                </a:moveTo>
                <a:lnTo>
                  <a:pt x="4528" y="43308"/>
                </a:lnTo>
                <a:lnTo>
                  <a:pt x="6380" y="49134"/>
                </a:lnTo>
                <a:lnTo>
                  <a:pt x="11973" y="52425"/>
                </a:lnTo>
                <a:lnTo>
                  <a:pt x="23025" y="55283"/>
                </a:lnTo>
                <a:lnTo>
                  <a:pt x="18478" y="56908"/>
                </a:lnTo>
                <a:lnTo>
                  <a:pt x="91377" y="56908"/>
                </a:lnTo>
                <a:lnTo>
                  <a:pt x="91973" y="55994"/>
                </a:lnTo>
                <a:lnTo>
                  <a:pt x="98483" y="35547"/>
                </a:lnTo>
                <a:lnTo>
                  <a:pt x="14998" y="35547"/>
                </a:lnTo>
                <a:lnTo>
                  <a:pt x="6578" y="35001"/>
                </a:lnTo>
                <a:lnTo>
                  <a:pt x="4698" y="32842"/>
                </a:lnTo>
                <a:close/>
              </a:path>
              <a:path w="110490" h="93979">
                <a:moveTo>
                  <a:pt x="7632" y="5130"/>
                </a:moveTo>
                <a:lnTo>
                  <a:pt x="2025" y="15265"/>
                </a:lnTo>
                <a:lnTo>
                  <a:pt x="923" y="21810"/>
                </a:lnTo>
                <a:lnTo>
                  <a:pt x="5018" y="27621"/>
                </a:lnTo>
                <a:lnTo>
                  <a:pt x="14998" y="35547"/>
                </a:lnTo>
                <a:lnTo>
                  <a:pt x="98483" y="35547"/>
                </a:lnTo>
                <a:lnTo>
                  <a:pt x="99061" y="31566"/>
                </a:lnTo>
                <a:lnTo>
                  <a:pt x="99110" y="28651"/>
                </a:lnTo>
                <a:lnTo>
                  <a:pt x="54076" y="28651"/>
                </a:lnTo>
                <a:lnTo>
                  <a:pt x="38977" y="28512"/>
                </a:lnTo>
                <a:lnTo>
                  <a:pt x="29106" y="26015"/>
                </a:lnTo>
                <a:lnTo>
                  <a:pt x="20109" y="18957"/>
                </a:lnTo>
                <a:lnTo>
                  <a:pt x="7632" y="5130"/>
                </a:lnTo>
                <a:close/>
              </a:path>
              <a:path w="110490" h="93979">
                <a:moveTo>
                  <a:pt x="78782" y="0"/>
                </a:moveTo>
                <a:lnTo>
                  <a:pt x="53835" y="23241"/>
                </a:lnTo>
                <a:lnTo>
                  <a:pt x="54076" y="28651"/>
                </a:lnTo>
                <a:lnTo>
                  <a:pt x="99110" y="28651"/>
                </a:lnTo>
                <a:lnTo>
                  <a:pt x="99199" y="23241"/>
                </a:lnTo>
                <a:lnTo>
                  <a:pt x="107759" y="17157"/>
                </a:lnTo>
                <a:lnTo>
                  <a:pt x="108696" y="15265"/>
                </a:lnTo>
                <a:lnTo>
                  <a:pt x="97993" y="15265"/>
                </a:lnTo>
                <a:lnTo>
                  <a:pt x="106425" y="8369"/>
                </a:lnTo>
                <a:lnTo>
                  <a:pt x="106442" y="8229"/>
                </a:lnTo>
                <a:lnTo>
                  <a:pt x="92773" y="8229"/>
                </a:lnTo>
                <a:lnTo>
                  <a:pt x="87976" y="2579"/>
                </a:lnTo>
                <a:lnTo>
                  <a:pt x="84020" y="34"/>
                </a:lnTo>
                <a:lnTo>
                  <a:pt x="78782" y="0"/>
                </a:lnTo>
                <a:close/>
              </a:path>
              <a:path w="110490" h="93979">
                <a:moveTo>
                  <a:pt x="110439" y="11747"/>
                </a:moveTo>
                <a:lnTo>
                  <a:pt x="104952" y="14325"/>
                </a:lnTo>
                <a:lnTo>
                  <a:pt x="97993" y="15265"/>
                </a:lnTo>
                <a:lnTo>
                  <a:pt x="108697" y="15264"/>
                </a:lnTo>
                <a:lnTo>
                  <a:pt x="110439" y="11747"/>
                </a:lnTo>
                <a:close/>
              </a:path>
              <a:path w="110490" h="93979">
                <a:moveTo>
                  <a:pt x="107099" y="2692"/>
                </a:moveTo>
                <a:lnTo>
                  <a:pt x="101333" y="6883"/>
                </a:lnTo>
                <a:lnTo>
                  <a:pt x="92773" y="8229"/>
                </a:lnTo>
                <a:lnTo>
                  <a:pt x="106442" y="8229"/>
                </a:lnTo>
                <a:lnTo>
                  <a:pt x="107099" y="2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1515" y="7051083"/>
            <a:ext cx="1096649" cy="128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67790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74" y="78117"/>
                </a:lnTo>
                <a:lnTo>
                  <a:pt x="25381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66760" y="7076159"/>
            <a:ext cx="46990" cy="86995"/>
          </a:xfrm>
          <a:custGeom>
            <a:avLst/>
            <a:gdLst/>
            <a:ahLst/>
            <a:cxnLst/>
            <a:rect l="l" t="t" r="r" b="b"/>
            <a:pathLst>
              <a:path w="46990" h="86995">
                <a:moveTo>
                  <a:pt x="26441" y="67462"/>
                </a:moveTo>
                <a:lnTo>
                  <a:pt x="23202" y="67462"/>
                </a:lnTo>
                <a:lnTo>
                  <a:pt x="17411" y="75755"/>
                </a:lnTo>
                <a:lnTo>
                  <a:pt x="18846" y="75755"/>
                </a:lnTo>
                <a:lnTo>
                  <a:pt x="19951" y="76085"/>
                </a:lnTo>
                <a:lnTo>
                  <a:pt x="21488" y="77393"/>
                </a:lnTo>
                <a:lnTo>
                  <a:pt x="21882" y="78206"/>
                </a:lnTo>
                <a:lnTo>
                  <a:pt x="21882" y="80822"/>
                </a:lnTo>
                <a:lnTo>
                  <a:pt x="21297" y="82118"/>
                </a:lnTo>
                <a:lnTo>
                  <a:pt x="18973" y="83972"/>
                </a:lnTo>
                <a:lnTo>
                  <a:pt x="16764" y="84505"/>
                </a:lnTo>
                <a:lnTo>
                  <a:pt x="13487" y="84632"/>
                </a:lnTo>
                <a:lnTo>
                  <a:pt x="13487" y="86944"/>
                </a:lnTo>
                <a:lnTo>
                  <a:pt x="30175" y="79857"/>
                </a:lnTo>
                <a:lnTo>
                  <a:pt x="30116" y="76085"/>
                </a:lnTo>
                <a:lnTo>
                  <a:pt x="29654" y="74688"/>
                </a:lnTo>
                <a:lnTo>
                  <a:pt x="27597" y="72161"/>
                </a:lnTo>
                <a:lnTo>
                  <a:pt x="26098" y="71374"/>
                </a:lnTo>
                <a:lnTo>
                  <a:pt x="24130" y="71043"/>
                </a:lnTo>
                <a:lnTo>
                  <a:pt x="26441" y="67462"/>
                </a:lnTo>
                <a:close/>
              </a:path>
              <a:path w="46990" h="86995">
                <a:moveTo>
                  <a:pt x="17233" y="65595"/>
                </a:moveTo>
                <a:lnTo>
                  <a:pt x="7823" y="65595"/>
                </a:lnTo>
                <a:lnTo>
                  <a:pt x="9118" y="65925"/>
                </a:lnTo>
                <a:lnTo>
                  <a:pt x="13500" y="67754"/>
                </a:lnTo>
                <a:lnTo>
                  <a:pt x="15836" y="68567"/>
                </a:lnTo>
                <a:lnTo>
                  <a:pt x="19570" y="69405"/>
                </a:lnTo>
                <a:lnTo>
                  <a:pt x="21551" y="69621"/>
                </a:lnTo>
                <a:lnTo>
                  <a:pt x="21695" y="69621"/>
                </a:lnTo>
                <a:lnTo>
                  <a:pt x="23202" y="67462"/>
                </a:lnTo>
                <a:lnTo>
                  <a:pt x="35978" y="67462"/>
                </a:lnTo>
                <a:lnTo>
                  <a:pt x="37353" y="66192"/>
                </a:lnTo>
                <a:lnTo>
                  <a:pt x="18656" y="66192"/>
                </a:lnTo>
                <a:lnTo>
                  <a:pt x="17233" y="65595"/>
                </a:lnTo>
                <a:close/>
              </a:path>
              <a:path w="46990" h="86995">
                <a:moveTo>
                  <a:pt x="35978" y="67462"/>
                </a:moveTo>
                <a:lnTo>
                  <a:pt x="26441" y="67462"/>
                </a:lnTo>
                <a:lnTo>
                  <a:pt x="25048" y="69621"/>
                </a:lnTo>
                <a:lnTo>
                  <a:pt x="30314" y="69621"/>
                </a:lnTo>
                <a:lnTo>
                  <a:pt x="35814" y="67614"/>
                </a:lnTo>
                <a:lnTo>
                  <a:pt x="35978" y="67462"/>
                </a:lnTo>
                <a:close/>
              </a:path>
              <a:path w="46990" h="86995">
                <a:moveTo>
                  <a:pt x="1816" y="44450"/>
                </a:moveTo>
                <a:lnTo>
                  <a:pt x="0" y="44450"/>
                </a:lnTo>
                <a:lnTo>
                  <a:pt x="0" y="69570"/>
                </a:lnTo>
                <a:lnTo>
                  <a:pt x="1816" y="69570"/>
                </a:lnTo>
                <a:lnTo>
                  <a:pt x="2400" y="68237"/>
                </a:lnTo>
                <a:lnTo>
                  <a:pt x="3162" y="67233"/>
                </a:lnTo>
                <a:lnTo>
                  <a:pt x="5067" y="65925"/>
                </a:lnTo>
                <a:lnTo>
                  <a:pt x="5969" y="65595"/>
                </a:lnTo>
                <a:lnTo>
                  <a:pt x="17233" y="65595"/>
                </a:lnTo>
                <a:lnTo>
                  <a:pt x="14236" y="64338"/>
                </a:lnTo>
                <a:lnTo>
                  <a:pt x="6019" y="56908"/>
                </a:lnTo>
                <a:lnTo>
                  <a:pt x="3251" y="51511"/>
                </a:lnTo>
                <a:lnTo>
                  <a:pt x="1816" y="44450"/>
                </a:lnTo>
                <a:close/>
              </a:path>
              <a:path w="46990" h="86995">
                <a:moveTo>
                  <a:pt x="22758" y="0"/>
                </a:moveTo>
                <a:lnTo>
                  <a:pt x="14681" y="0"/>
                </a:lnTo>
                <a:lnTo>
                  <a:pt x="9779" y="1866"/>
                </a:lnTo>
                <a:lnTo>
                  <a:pt x="1993" y="9321"/>
                </a:lnTo>
                <a:lnTo>
                  <a:pt x="50" y="13843"/>
                </a:lnTo>
                <a:lnTo>
                  <a:pt x="50" y="22237"/>
                </a:lnTo>
                <a:lnTo>
                  <a:pt x="25698" y="44450"/>
                </a:lnTo>
                <a:lnTo>
                  <a:pt x="28663" y="46151"/>
                </a:lnTo>
                <a:lnTo>
                  <a:pt x="32067" y="48793"/>
                </a:lnTo>
                <a:lnTo>
                  <a:pt x="33337" y="50190"/>
                </a:lnTo>
                <a:lnTo>
                  <a:pt x="35001" y="53136"/>
                </a:lnTo>
                <a:lnTo>
                  <a:pt x="35420" y="54660"/>
                </a:lnTo>
                <a:lnTo>
                  <a:pt x="35420" y="58877"/>
                </a:lnTo>
                <a:lnTo>
                  <a:pt x="34328" y="61201"/>
                </a:lnTo>
                <a:lnTo>
                  <a:pt x="29984" y="65189"/>
                </a:lnTo>
                <a:lnTo>
                  <a:pt x="27063" y="66192"/>
                </a:lnTo>
                <a:lnTo>
                  <a:pt x="37353" y="66192"/>
                </a:lnTo>
                <a:lnTo>
                  <a:pt x="44488" y="59601"/>
                </a:lnTo>
                <a:lnTo>
                  <a:pt x="46659" y="54813"/>
                </a:lnTo>
                <a:lnTo>
                  <a:pt x="46659" y="44881"/>
                </a:lnTo>
                <a:lnTo>
                  <a:pt x="21323" y="23990"/>
                </a:lnTo>
                <a:lnTo>
                  <a:pt x="17780" y="22072"/>
                </a:lnTo>
                <a:lnTo>
                  <a:pt x="14147" y="19494"/>
                </a:lnTo>
                <a:lnTo>
                  <a:pt x="12623" y="17970"/>
                </a:lnTo>
                <a:lnTo>
                  <a:pt x="10985" y="15290"/>
                </a:lnTo>
                <a:lnTo>
                  <a:pt x="10642" y="13982"/>
                </a:lnTo>
                <a:lnTo>
                  <a:pt x="10642" y="10185"/>
                </a:lnTo>
                <a:lnTo>
                  <a:pt x="11620" y="8140"/>
                </a:lnTo>
                <a:lnTo>
                  <a:pt x="15506" y="4572"/>
                </a:lnTo>
                <a:lnTo>
                  <a:pt x="18148" y="3683"/>
                </a:lnTo>
                <a:lnTo>
                  <a:pt x="33994" y="3683"/>
                </a:lnTo>
                <a:lnTo>
                  <a:pt x="30191" y="1866"/>
                </a:lnTo>
                <a:lnTo>
                  <a:pt x="28422" y="1181"/>
                </a:lnTo>
                <a:lnTo>
                  <a:pt x="24853" y="266"/>
                </a:lnTo>
                <a:lnTo>
                  <a:pt x="22758" y="0"/>
                </a:lnTo>
                <a:close/>
              </a:path>
              <a:path w="46990" h="86995">
                <a:moveTo>
                  <a:pt x="33994" y="3683"/>
                </a:moveTo>
                <a:lnTo>
                  <a:pt x="25806" y="3683"/>
                </a:lnTo>
                <a:lnTo>
                  <a:pt x="29819" y="5372"/>
                </a:lnTo>
                <a:lnTo>
                  <a:pt x="37236" y="12141"/>
                </a:lnTo>
                <a:lnTo>
                  <a:pt x="39573" y="16611"/>
                </a:lnTo>
                <a:lnTo>
                  <a:pt x="40525" y="22174"/>
                </a:lnTo>
                <a:lnTo>
                  <a:pt x="42532" y="22174"/>
                </a:lnTo>
                <a:lnTo>
                  <a:pt x="42108" y="4559"/>
                </a:lnTo>
                <a:lnTo>
                  <a:pt x="36258" y="4559"/>
                </a:lnTo>
                <a:lnTo>
                  <a:pt x="34709" y="4025"/>
                </a:lnTo>
                <a:lnTo>
                  <a:pt x="33994" y="3683"/>
                </a:lnTo>
                <a:close/>
              </a:path>
              <a:path w="46990" h="86995">
                <a:moveTo>
                  <a:pt x="41998" y="0"/>
                </a:moveTo>
                <a:lnTo>
                  <a:pt x="40525" y="0"/>
                </a:lnTo>
                <a:lnTo>
                  <a:pt x="40093" y="1993"/>
                </a:lnTo>
                <a:lnTo>
                  <a:pt x="39636" y="3251"/>
                </a:lnTo>
                <a:lnTo>
                  <a:pt x="38658" y="4305"/>
                </a:lnTo>
                <a:lnTo>
                  <a:pt x="37985" y="4559"/>
                </a:lnTo>
                <a:lnTo>
                  <a:pt x="42108" y="4559"/>
                </a:lnTo>
                <a:lnTo>
                  <a:pt x="41998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05100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61" y="78117"/>
                </a:lnTo>
                <a:lnTo>
                  <a:pt x="25368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90036" y="7056284"/>
            <a:ext cx="302374" cy="8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81152" y="6953250"/>
            <a:ext cx="312242" cy="312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368205" y="548005"/>
            <a:ext cx="5122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BACF34"/>
                </a:solidFill>
              </a:rPr>
              <a:t>ÜÇ</a:t>
            </a:r>
            <a:r>
              <a:rPr spc="-465" dirty="0">
                <a:solidFill>
                  <a:srgbClr val="BACF34"/>
                </a:solidFill>
              </a:rPr>
              <a:t> </a:t>
            </a:r>
            <a:r>
              <a:rPr spc="-85" dirty="0">
                <a:solidFill>
                  <a:srgbClr val="BACF34"/>
                </a:solidFill>
              </a:rPr>
              <a:t>AYLIK</a:t>
            </a:r>
            <a:r>
              <a:rPr spc="-459" dirty="0">
                <a:solidFill>
                  <a:srgbClr val="BACF34"/>
                </a:solidFill>
              </a:rPr>
              <a:t> </a:t>
            </a:r>
            <a:r>
              <a:rPr spc="-80" dirty="0">
                <a:solidFill>
                  <a:srgbClr val="BACF34"/>
                </a:solidFill>
              </a:rPr>
              <a:t>ÜCRET</a:t>
            </a:r>
            <a:r>
              <a:rPr spc="-465" dirty="0">
                <a:solidFill>
                  <a:srgbClr val="BACF34"/>
                </a:solidFill>
              </a:rPr>
              <a:t> </a:t>
            </a:r>
            <a:r>
              <a:rPr spc="-25" dirty="0">
                <a:solidFill>
                  <a:srgbClr val="BACF34"/>
                </a:solidFill>
              </a:rPr>
              <a:t>DESTEĞİ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086768" y="1878990"/>
            <a:ext cx="852932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231F20"/>
                </a:solidFill>
                <a:latin typeface="Verdana"/>
                <a:cs typeface="Verdana"/>
              </a:rPr>
              <a:t>Şubat,</a:t>
            </a:r>
            <a:r>
              <a:rPr sz="18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800" spc="185" dirty="0">
                <a:solidFill>
                  <a:srgbClr val="231F20"/>
                </a:solidFill>
                <a:latin typeface="Verdana"/>
                <a:cs typeface="Verdana"/>
              </a:rPr>
              <a:t>Mart</a:t>
            </a:r>
            <a:r>
              <a:rPr sz="18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sz="18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231F20"/>
                </a:solidFill>
                <a:latin typeface="Verdana"/>
                <a:cs typeface="Verdana"/>
              </a:rPr>
              <a:t>Nisandaki</a:t>
            </a:r>
            <a:r>
              <a:rPr sz="18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231F20"/>
                </a:solidFill>
                <a:latin typeface="Verdana"/>
                <a:cs typeface="Verdana"/>
              </a:rPr>
              <a:t>işe</a:t>
            </a:r>
            <a:r>
              <a:rPr sz="18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231F20"/>
                </a:solidFill>
                <a:latin typeface="Verdana"/>
                <a:cs typeface="Verdana"/>
              </a:rPr>
              <a:t>alımlarda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300" b="1" i="1" spc="-225" dirty="0">
                <a:solidFill>
                  <a:srgbClr val="231F20"/>
                </a:solidFill>
                <a:latin typeface="Verdana"/>
                <a:cs typeface="Verdana"/>
              </a:rPr>
              <a:t>3 </a:t>
            </a:r>
            <a:r>
              <a:rPr sz="2300" b="1" i="1" spc="160" dirty="0">
                <a:solidFill>
                  <a:srgbClr val="231F20"/>
                </a:solidFill>
                <a:latin typeface="Verdana"/>
                <a:cs typeface="Verdana"/>
              </a:rPr>
              <a:t>ay</a:t>
            </a:r>
            <a:r>
              <a:rPr sz="2300" b="1" i="1" spc="-4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2300" b="1" i="1" spc="65" dirty="0">
                <a:solidFill>
                  <a:srgbClr val="231F20"/>
                </a:solidFill>
                <a:latin typeface="Verdana"/>
                <a:cs typeface="Verdana"/>
              </a:rPr>
              <a:t>boyunca </a:t>
            </a:r>
            <a:r>
              <a:rPr sz="2300" b="1" i="1" spc="-35" dirty="0">
                <a:solidFill>
                  <a:srgbClr val="231F20"/>
                </a:solidFill>
                <a:latin typeface="Verdana"/>
                <a:cs typeface="Verdana"/>
              </a:rPr>
              <a:t>ücret, </a:t>
            </a:r>
            <a:r>
              <a:rPr sz="2300" b="1" i="1" spc="-45" dirty="0">
                <a:solidFill>
                  <a:srgbClr val="231F20"/>
                </a:solidFill>
                <a:latin typeface="Verdana"/>
                <a:cs typeface="Verdana"/>
              </a:rPr>
              <a:t>prim </a:t>
            </a:r>
            <a:r>
              <a:rPr sz="2300" b="1" i="1" spc="-50" dirty="0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sz="2300" b="1" i="1" spc="-40" dirty="0">
                <a:solidFill>
                  <a:srgbClr val="231F20"/>
                </a:solidFill>
                <a:latin typeface="Verdana"/>
                <a:cs typeface="Verdana"/>
              </a:rPr>
              <a:t>verginin </a:t>
            </a:r>
            <a:r>
              <a:rPr sz="2300" b="1" i="1" spc="35" dirty="0">
                <a:solidFill>
                  <a:srgbClr val="231F20"/>
                </a:solidFill>
                <a:latin typeface="Verdana"/>
                <a:cs typeface="Verdana"/>
              </a:rPr>
              <a:t>tamamı </a:t>
            </a:r>
            <a:r>
              <a:rPr sz="1800" spc="-20" dirty="0">
                <a:solidFill>
                  <a:srgbClr val="231F20"/>
                </a:solidFill>
                <a:latin typeface="Verdana"/>
                <a:cs typeface="Verdana"/>
              </a:rPr>
              <a:t>devletten.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73997" y="3150006"/>
            <a:ext cx="5615990" cy="28598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18965" y="4696802"/>
            <a:ext cx="12122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55" dirty="0">
                <a:solidFill>
                  <a:srgbClr val="B9CE35"/>
                </a:solidFill>
                <a:latin typeface="Arial"/>
                <a:cs typeface="Arial"/>
              </a:rPr>
              <a:t>Sigo</a:t>
            </a:r>
            <a:r>
              <a:rPr sz="1600" b="1" spc="30" dirty="0">
                <a:solidFill>
                  <a:srgbClr val="B9CE35"/>
                </a:solidFill>
                <a:latin typeface="Arial"/>
                <a:cs typeface="Arial"/>
              </a:rPr>
              <a:t>r</a:t>
            </a:r>
            <a:r>
              <a:rPr sz="1600" b="1" spc="95" dirty="0">
                <a:solidFill>
                  <a:srgbClr val="B9CE35"/>
                </a:solidFill>
                <a:latin typeface="Arial"/>
                <a:cs typeface="Arial"/>
              </a:rPr>
              <a:t>t</a:t>
            </a:r>
            <a:r>
              <a:rPr sz="1600" b="1" spc="125" dirty="0">
                <a:solidFill>
                  <a:srgbClr val="B9CE35"/>
                </a:solidFill>
                <a:latin typeface="Arial"/>
                <a:cs typeface="Arial"/>
              </a:rPr>
              <a:t>alıda  </a:t>
            </a:r>
            <a:r>
              <a:rPr sz="1600" b="1" spc="140" dirty="0">
                <a:solidFill>
                  <a:srgbClr val="B9CE35"/>
                </a:solidFill>
                <a:latin typeface="Arial"/>
                <a:cs typeface="Arial"/>
              </a:rPr>
              <a:t>Aranan  </a:t>
            </a:r>
            <a:r>
              <a:rPr sz="1600" b="1" spc="100" dirty="0">
                <a:solidFill>
                  <a:srgbClr val="B9CE35"/>
                </a:solidFill>
                <a:latin typeface="Arial"/>
                <a:cs typeface="Arial"/>
              </a:rPr>
              <a:t>Şartlar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18378" y="3886847"/>
            <a:ext cx="10579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spc="140" dirty="0">
                <a:solidFill>
                  <a:srgbClr val="179491"/>
                </a:solidFill>
                <a:latin typeface="Arial"/>
                <a:cs typeface="Arial"/>
              </a:rPr>
              <a:t>İşye</a:t>
            </a:r>
            <a:r>
              <a:rPr sz="1600" b="1" spc="100" dirty="0">
                <a:solidFill>
                  <a:srgbClr val="179491"/>
                </a:solidFill>
                <a:latin typeface="Arial"/>
                <a:cs typeface="Arial"/>
              </a:rPr>
              <a:t>r</a:t>
            </a:r>
            <a:r>
              <a:rPr sz="1600" b="1" spc="50" dirty="0">
                <a:solidFill>
                  <a:srgbClr val="179491"/>
                </a:solidFill>
                <a:latin typeface="Arial"/>
                <a:cs typeface="Arial"/>
              </a:rPr>
              <a:t>i</a:t>
            </a:r>
            <a:r>
              <a:rPr sz="1600" b="1" spc="114" dirty="0">
                <a:solidFill>
                  <a:srgbClr val="179491"/>
                </a:solidFill>
                <a:latin typeface="Arial"/>
                <a:cs typeface="Arial"/>
              </a:rPr>
              <a:t>n</a:t>
            </a:r>
            <a:r>
              <a:rPr sz="1600" b="1" spc="90" dirty="0">
                <a:solidFill>
                  <a:srgbClr val="179491"/>
                </a:solidFill>
                <a:latin typeface="Arial"/>
                <a:cs typeface="Arial"/>
              </a:rPr>
              <a:t>de  </a:t>
            </a:r>
            <a:r>
              <a:rPr sz="1600" b="1" spc="140" dirty="0">
                <a:solidFill>
                  <a:srgbClr val="179491"/>
                </a:solidFill>
                <a:latin typeface="Arial"/>
                <a:cs typeface="Arial"/>
              </a:rPr>
              <a:t>Aranan  </a:t>
            </a:r>
            <a:r>
              <a:rPr sz="1600" b="1" spc="100" dirty="0">
                <a:solidFill>
                  <a:srgbClr val="179491"/>
                </a:solidFill>
                <a:latin typeface="Arial"/>
                <a:cs typeface="Arial"/>
              </a:rPr>
              <a:t>Şartlar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1299" y="3125292"/>
            <a:ext cx="2143760" cy="365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7909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935" algn="l"/>
              </a:tabLst>
            </a:pP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İşe</a:t>
            </a:r>
            <a:r>
              <a:rPr sz="1700" spc="-2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40" dirty="0">
                <a:solidFill>
                  <a:srgbClr val="231F20"/>
                </a:solidFill>
                <a:latin typeface="Verdana"/>
                <a:cs typeface="Verdana"/>
              </a:rPr>
              <a:t>alındıkları  </a:t>
            </a:r>
            <a:r>
              <a:rPr sz="1700" spc="110" dirty="0">
                <a:solidFill>
                  <a:srgbClr val="231F20"/>
                </a:solidFill>
                <a:latin typeface="Verdana"/>
                <a:cs typeface="Verdana"/>
              </a:rPr>
              <a:t>aydan</a:t>
            </a:r>
            <a:r>
              <a:rPr sz="1700" spc="-21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25" dirty="0">
                <a:solidFill>
                  <a:srgbClr val="231F20"/>
                </a:solidFill>
                <a:latin typeface="Verdana"/>
                <a:cs typeface="Verdana"/>
              </a:rPr>
              <a:t>önceki  </a:t>
            </a:r>
            <a:r>
              <a:rPr sz="1700" spc="65" dirty="0">
                <a:solidFill>
                  <a:srgbClr val="231F20"/>
                </a:solidFill>
                <a:latin typeface="Verdana"/>
                <a:cs typeface="Verdana"/>
              </a:rPr>
              <a:t>üç </a:t>
            </a:r>
            <a:r>
              <a:rPr sz="1700" spc="120" dirty="0">
                <a:solidFill>
                  <a:srgbClr val="231F20"/>
                </a:solidFill>
                <a:latin typeface="Verdana"/>
                <a:cs typeface="Verdana"/>
              </a:rPr>
              <a:t>ayda 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10  </a:t>
            </a:r>
            <a:r>
              <a:rPr sz="1700" b="1" spc="135" dirty="0">
                <a:solidFill>
                  <a:srgbClr val="231F20"/>
                </a:solidFill>
                <a:latin typeface="Arial"/>
                <a:cs typeface="Arial"/>
              </a:rPr>
              <a:t>günden</a:t>
            </a:r>
            <a:r>
              <a:rPr sz="17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135" dirty="0">
                <a:solidFill>
                  <a:srgbClr val="231F20"/>
                </a:solidFill>
                <a:latin typeface="Arial"/>
                <a:cs typeface="Arial"/>
              </a:rPr>
              <a:t>fazla</a:t>
            </a:r>
            <a:endParaRPr sz="1700">
              <a:latin typeface="Arial"/>
              <a:cs typeface="Arial"/>
            </a:endParaRPr>
          </a:p>
          <a:p>
            <a:pPr marL="241300" marR="52069">
              <a:lnSpc>
                <a:spcPct val="100000"/>
              </a:lnSpc>
            </a:pPr>
            <a:r>
              <a:rPr sz="1700" spc="20" dirty="0">
                <a:solidFill>
                  <a:srgbClr val="231F20"/>
                </a:solidFill>
                <a:latin typeface="Verdana"/>
                <a:cs typeface="Verdana"/>
              </a:rPr>
              <a:t>sigortalılıklarının  </a:t>
            </a:r>
            <a:r>
              <a:rPr sz="1700" spc="60" dirty="0">
                <a:solidFill>
                  <a:srgbClr val="231F20"/>
                </a:solidFill>
                <a:latin typeface="Verdana"/>
                <a:cs typeface="Verdana"/>
              </a:rPr>
              <a:t>bulunmaması</a:t>
            </a:r>
            <a:r>
              <a:rPr sz="1700" spc="6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240665" marR="173355" indent="-240665">
              <a:lnSpc>
                <a:spcPct val="100000"/>
              </a:lnSpc>
              <a:buChar char="•"/>
              <a:tabLst>
                <a:tab pos="240665" algn="l"/>
                <a:tab pos="241935" algn="l"/>
              </a:tabLst>
            </a:pPr>
            <a:r>
              <a:rPr sz="1700" b="1" spc="85" dirty="0">
                <a:solidFill>
                  <a:srgbClr val="231F20"/>
                </a:solidFill>
                <a:latin typeface="Arial"/>
                <a:cs typeface="Arial"/>
              </a:rPr>
              <a:t>İŞKUR’a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130" dirty="0">
                <a:solidFill>
                  <a:srgbClr val="231F20"/>
                </a:solidFill>
                <a:latin typeface="Arial"/>
                <a:cs typeface="Arial"/>
              </a:rPr>
              <a:t>kayıtlı  </a:t>
            </a:r>
            <a:r>
              <a:rPr sz="1700" b="1" spc="15" dirty="0">
                <a:solidFill>
                  <a:srgbClr val="231F20"/>
                </a:solidFill>
                <a:latin typeface="Arial"/>
                <a:cs typeface="Arial"/>
              </a:rPr>
              <a:t>işsiz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95" dirty="0">
                <a:solidFill>
                  <a:srgbClr val="231F20"/>
                </a:solidFill>
                <a:latin typeface="Arial"/>
                <a:cs typeface="Arial"/>
              </a:rPr>
              <a:t>olması,</a:t>
            </a:r>
            <a:endParaRPr sz="1700">
              <a:latin typeface="Arial"/>
              <a:cs typeface="Arial"/>
            </a:endParaRPr>
          </a:p>
          <a:p>
            <a:pPr marL="241300" marR="680085" indent="-228600">
              <a:lnSpc>
                <a:spcPct val="100000"/>
              </a:lnSpc>
              <a:spcBef>
                <a:spcPts val="2039"/>
              </a:spcBef>
              <a:buChar char="•"/>
              <a:tabLst>
                <a:tab pos="240665" algn="l"/>
                <a:tab pos="241935" algn="l"/>
              </a:tabLst>
            </a:pPr>
            <a:r>
              <a:rPr sz="1700" b="1" spc="35" dirty="0">
                <a:solidFill>
                  <a:srgbClr val="231F20"/>
                </a:solidFill>
                <a:latin typeface="Arial"/>
                <a:cs typeface="Arial"/>
              </a:rPr>
              <a:t>1/2/2019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90" dirty="0">
                <a:solidFill>
                  <a:srgbClr val="231F20"/>
                </a:solidFill>
                <a:latin typeface="Arial"/>
                <a:cs typeface="Arial"/>
              </a:rPr>
              <a:t>ile  </a:t>
            </a:r>
            <a:r>
              <a:rPr sz="1700" b="1" spc="95" dirty="0">
                <a:solidFill>
                  <a:srgbClr val="231F20"/>
                </a:solidFill>
                <a:latin typeface="Arial"/>
                <a:cs typeface="Arial"/>
              </a:rPr>
              <a:t>30/4/2019</a:t>
            </a:r>
            <a:endParaRPr sz="1700">
              <a:latin typeface="Arial"/>
              <a:cs typeface="Arial"/>
            </a:endParaRPr>
          </a:p>
          <a:p>
            <a:pPr marL="241300" marR="5080">
              <a:lnSpc>
                <a:spcPct val="100000"/>
              </a:lnSpc>
            </a:pPr>
            <a:r>
              <a:rPr sz="1700" spc="5" dirty="0">
                <a:solidFill>
                  <a:srgbClr val="231F20"/>
                </a:solidFill>
                <a:latin typeface="Verdana"/>
                <a:cs typeface="Verdana"/>
              </a:rPr>
              <a:t>tarihleri</a:t>
            </a:r>
            <a:r>
              <a:rPr sz="1700" spc="-1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231F20"/>
                </a:solidFill>
                <a:latin typeface="Verdana"/>
                <a:cs typeface="Verdana"/>
              </a:rPr>
              <a:t>arasında 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işe</a:t>
            </a:r>
            <a:r>
              <a:rPr sz="17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55" dirty="0">
                <a:solidFill>
                  <a:srgbClr val="231F20"/>
                </a:solidFill>
                <a:latin typeface="Verdana"/>
                <a:cs typeface="Verdana"/>
              </a:rPr>
              <a:t>alınması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13425" y="3125292"/>
            <a:ext cx="169989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935" algn="l"/>
              </a:tabLst>
            </a:pPr>
            <a:r>
              <a:rPr sz="1700" spc="30" dirty="0">
                <a:solidFill>
                  <a:srgbClr val="231F20"/>
                </a:solidFill>
                <a:latin typeface="Verdana"/>
                <a:cs typeface="Verdana"/>
              </a:rPr>
              <a:t>Özel </a:t>
            </a:r>
            <a:r>
              <a:rPr sz="1700" spc="-15" dirty="0">
                <a:solidFill>
                  <a:srgbClr val="231F20"/>
                </a:solidFill>
                <a:latin typeface="Verdana"/>
                <a:cs typeface="Verdana"/>
              </a:rPr>
              <a:t>sektör  </a:t>
            </a:r>
            <a:r>
              <a:rPr sz="1700" spc="-10" dirty="0">
                <a:solidFill>
                  <a:srgbClr val="231F20"/>
                </a:solidFill>
                <a:latin typeface="Verdana"/>
                <a:cs typeface="Verdana"/>
              </a:rPr>
              <a:t>işverenine</a:t>
            </a:r>
            <a:r>
              <a:rPr sz="1700" spc="-22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35" dirty="0">
                <a:solidFill>
                  <a:srgbClr val="231F20"/>
                </a:solidFill>
                <a:latin typeface="Verdana"/>
                <a:cs typeface="Verdana"/>
              </a:rPr>
              <a:t>ait  </a:t>
            </a:r>
            <a:r>
              <a:rPr sz="1700" spc="5" dirty="0">
                <a:solidFill>
                  <a:srgbClr val="231F20"/>
                </a:solidFill>
                <a:latin typeface="Verdana"/>
                <a:cs typeface="Verdana"/>
              </a:rPr>
              <a:t>olması,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13425" y="4161612"/>
            <a:ext cx="2148840" cy="209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3055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935" algn="l"/>
              </a:tabLst>
            </a:pPr>
            <a:r>
              <a:rPr sz="1700" spc="15" dirty="0">
                <a:solidFill>
                  <a:srgbClr val="231F20"/>
                </a:solidFill>
                <a:latin typeface="Verdana"/>
                <a:cs typeface="Verdana"/>
              </a:rPr>
              <a:t>Sigortalının  </a:t>
            </a:r>
            <a:r>
              <a:rPr sz="1700" b="1" spc="45" dirty="0">
                <a:solidFill>
                  <a:srgbClr val="231F20"/>
                </a:solidFill>
                <a:latin typeface="Arial"/>
                <a:cs typeface="Arial"/>
              </a:rPr>
              <a:t>2018’de </a:t>
            </a:r>
            <a:r>
              <a:rPr sz="1700" b="1" spc="130" dirty="0">
                <a:solidFill>
                  <a:srgbClr val="231F20"/>
                </a:solidFill>
                <a:latin typeface="Arial"/>
                <a:cs typeface="Arial"/>
              </a:rPr>
              <a:t>en  </a:t>
            </a:r>
            <a:r>
              <a:rPr sz="1700" b="1" spc="155" dirty="0">
                <a:solidFill>
                  <a:srgbClr val="231F20"/>
                </a:solidFill>
                <a:latin typeface="Arial"/>
                <a:cs typeface="Arial"/>
              </a:rPr>
              <a:t>az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85" dirty="0">
                <a:solidFill>
                  <a:srgbClr val="231F20"/>
                </a:solidFill>
                <a:latin typeface="Arial"/>
                <a:cs typeface="Arial"/>
              </a:rPr>
              <a:t>sigortalı</a:t>
            </a:r>
            <a:endParaRPr sz="1700">
              <a:latin typeface="Arial"/>
              <a:cs typeface="Arial"/>
            </a:endParaRPr>
          </a:p>
          <a:p>
            <a:pPr marL="241300" marR="5080">
              <a:lnSpc>
                <a:spcPct val="100000"/>
              </a:lnSpc>
            </a:pPr>
            <a:r>
              <a:rPr sz="1700" b="1" spc="95" dirty="0">
                <a:solidFill>
                  <a:srgbClr val="231F20"/>
                </a:solidFill>
                <a:latin typeface="Arial"/>
                <a:cs typeface="Arial"/>
              </a:rPr>
              <a:t>bildirimi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155" dirty="0">
                <a:solidFill>
                  <a:srgbClr val="231F20"/>
                </a:solidFill>
                <a:latin typeface="Arial"/>
                <a:cs typeface="Arial"/>
              </a:rPr>
              <a:t>yapılan  </a:t>
            </a:r>
            <a:r>
              <a:rPr sz="1700" spc="80" dirty="0">
                <a:solidFill>
                  <a:srgbClr val="231F20"/>
                </a:solidFill>
                <a:latin typeface="Verdana"/>
                <a:cs typeface="Verdana"/>
              </a:rPr>
              <a:t>aydaki </a:t>
            </a:r>
            <a:r>
              <a:rPr sz="1700" spc="15" dirty="0">
                <a:solidFill>
                  <a:srgbClr val="231F20"/>
                </a:solidFill>
                <a:latin typeface="Verdana"/>
                <a:cs typeface="Verdana"/>
              </a:rPr>
              <a:t>sigortalı  </a:t>
            </a:r>
            <a:r>
              <a:rPr sz="1700" spc="40" dirty="0">
                <a:solidFill>
                  <a:srgbClr val="231F20"/>
                </a:solidFill>
                <a:latin typeface="Verdana"/>
                <a:cs typeface="Verdana"/>
              </a:rPr>
              <a:t>sayısına </a:t>
            </a:r>
            <a:r>
              <a:rPr sz="1700" spc="10" dirty="0">
                <a:solidFill>
                  <a:srgbClr val="231F20"/>
                </a:solidFill>
                <a:latin typeface="Verdana"/>
                <a:cs typeface="Verdana"/>
              </a:rPr>
              <a:t>ilave  </a:t>
            </a:r>
            <a:r>
              <a:rPr sz="1700" spc="45" dirty="0">
                <a:solidFill>
                  <a:srgbClr val="231F20"/>
                </a:solidFill>
                <a:latin typeface="Verdana"/>
                <a:cs typeface="Verdana"/>
              </a:rPr>
              <a:t>olarak istihdam  </a:t>
            </a: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edilmesi,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 rot="20160000">
            <a:off x="717609" y="1015164"/>
            <a:ext cx="894471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sz="2700" b="1" spc="195" dirty="0">
                <a:solidFill>
                  <a:srgbClr val="D11F28"/>
                </a:solidFill>
                <a:latin typeface="Arial"/>
                <a:cs typeface="Arial"/>
              </a:rPr>
              <a:t>Yeni</a:t>
            </a:r>
            <a:endParaRPr sz="27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666000"/>
            <a:ext cx="1853996" cy="13770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T.C. </a:t>
            </a:r>
            <a:r>
              <a:rPr spc="-10" dirty="0"/>
              <a:t>A </a:t>
            </a:r>
            <a:r>
              <a:rPr spc="5" dirty="0"/>
              <a:t>LE, </a:t>
            </a:r>
            <a:r>
              <a:rPr spc="-10" dirty="0"/>
              <a:t>ÇA </a:t>
            </a:r>
            <a:r>
              <a:rPr spc="-5" dirty="0"/>
              <a:t>LI </a:t>
            </a:r>
            <a:r>
              <a:rPr spc="-10" dirty="0"/>
              <a:t>MA VE SO </a:t>
            </a:r>
            <a:r>
              <a:rPr spc="-15" dirty="0"/>
              <a:t>SYAL </a:t>
            </a:r>
            <a:r>
              <a:rPr spc="-10" dirty="0"/>
              <a:t>H ZMETLE R</a:t>
            </a:r>
            <a:r>
              <a:rPr spc="-120" dirty="0"/>
              <a:t> </a:t>
            </a:r>
            <a:r>
              <a:rPr spc="-5" dirty="0"/>
              <a:t>BAKA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1727" y="7084942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0738" y="7053117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9496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6" y="8914"/>
                </a:lnTo>
                <a:lnTo>
                  <a:pt x="32897" y="33224"/>
                </a:lnTo>
                <a:lnTo>
                  <a:pt x="8827" y="69281"/>
                </a:lnTo>
                <a:lnTo>
                  <a:pt x="0" y="113436"/>
                </a:lnTo>
                <a:lnTo>
                  <a:pt x="8827" y="157590"/>
                </a:lnTo>
                <a:lnTo>
                  <a:pt x="32897" y="193648"/>
                </a:lnTo>
                <a:lnTo>
                  <a:pt x="68596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483" y="7077176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5" h="102870">
                <a:moveTo>
                  <a:pt x="79057" y="0"/>
                </a:moveTo>
                <a:lnTo>
                  <a:pt x="21589" y="0"/>
                </a:lnTo>
                <a:lnTo>
                  <a:pt x="13190" y="1677"/>
                </a:lnTo>
                <a:lnTo>
                  <a:pt x="6327" y="6248"/>
                </a:lnTo>
                <a:lnTo>
                  <a:pt x="1698" y="13019"/>
                </a:lnTo>
                <a:lnTo>
                  <a:pt x="0" y="21297"/>
                </a:lnTo>
                <a:lnTo>
                  <a:pt x="0" y="81089"/>
                </a:lnTo>
                <a:lnTo>
                  <a:pt x="1698" y="89375"/>
                </a:lnTo>
                <a:lnTo>
                  <a:pt x="6327" y="96150"/>
                </a:lnTo>
                <a:lnTo>
                  <a:pt x="13190" y="100722"/>
                </a:lnTo>
                <a:lnTo>
                  <a:pt x="21589" y="102400"/>
                </a:lnTo>
                <a:lnTo>
                  <a:pt x="79057" y="102400"/>
                </a:lnTo>
                <a:lnTo>
                  <a:pt x="87451" y="100722"/>
                </a:lnTo>
                <a:lnTo>
                  <a:pt x="94314" y="96150"/>
                </a:lnTo>
                <a:lnTo>
                  <a:pt x="96050" y="93611"/>
                </a:lnTo>
                <a:lnTo>
                  <a:pt x="14477" y="93611"/>
                </a:lnTo>
                <a:lnTo>
                  <a:pt x="8686" y="87998"/>
                </a:lnTo>
                <a:lnTo>
                  <a:pt x="8686" y="14389"/>
                </a:lnTo>
                <a:lnTo>
                  <a:pt x="14477" y="8788"/>
                </a:lnTo>
                <a:lnTo>
                  <a:pt x="96052" y="8788"/>
                </a:lnTo>
                <a:lnTo>
                  <a:pt x="94314" y="6248"/>
                </a:lnTo>
                <a:lnTo>
                  <a:pt x="87451" y="1677"/>
                </a:lnTo>
                <a:lnTo>
                  <a:pt x="79057" y="0"/>
                </a:lnTo>
                <a:close/>
              </a:path>
              <a:path w="100965" h="102870">
                <a:moveTo>
                  <a:pt x="96052" y="8788"/>
                </a:moveTo>
                <a:lnTo>
                  <a:pt x="86169" y="8788"/>
                </a:lnTo>
                <a:lnTo>
                  <a:pt x="91960" y="14389"/>
                </a:lnTo>
                <a:lnTo>
                  <a:pt x="91960" y="87998"/>
                </a:lnTo>
                <a:lnTo>
                  <a:pt x="86169" y="93611"/>
                </a:lnTo>
                <a:lnTo>
                  <a:pt x="96050" y="93611"/>
                </a:lnTo>
                <a:lnTo>
                  <a:pt x="98947" y="89375"/>
                </a:lnTo>
                <a:lnTo>
                  <a:pt x="100647" y="81089"/>
                </a:lnTo>
                <a:lnTo>
                  <a:pt x="100647" y="21297"/>
                </a:lnTo>
                <a:lnTo>
                  <a:pt x="98947" y="13019"/>
                </a:lnTo>
                <a:lnTo>
                  <a:pt x="96052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5490" y="7101792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40">
                <a:moveTo>
                  <a:pt x="26314" y="0"/>
                </a:moveTo>
                <a:lnTo>
                  <a:pt x="16084" y="2092"/>
                </a:lnTo>
                <a:lnTo>
                  <a:pt x="7718" y="7794"/>
                </a:lnTo>
                <a:lnTo>
                  <a:pt x="2072" y="16244"/>
                </a:lnTo>
                <a:lnTo>
                  <a:pt x="0" y="26581"/>
                </a:lnTo>
                <a:lnTo>
                  <a:pt x="2072" y="36917"/>
                </a:lnTo>
                <a:lnTo>
                  <a:pt x="7718" y="45367"/>
                </a:lnTo>
                <a:lnTo>
                  <a:pt x="16084" y="51069"/>
                </a:lnTo>
                <a:lnTo>
                  <a:pt x="26314" y="53162"/>
                </a:lnTo>
                <a:lnTo>
                  <a:pt x="36550" y="51069"/>
                </a:lnTo>
                <a:lnTo>
                  <a:pt x="44915" y="45367"/>
                </a:lnTo>
                <a:lnTo>
                  <a:pt x="45578" y="44373"/>
                </a:lnTo>
                <a:lnTo>
                  <a:pt x="16598" y="44373"/>
                </a:lnTo>
                <a:lnTo>
                  <a:pt x="8686" y="36398"/>
                </a:lnTo>
                <a:lnTo>
                  <a:pt x="8686" y="16763"/>
                </a:lnTo>
                <a:lnTo>
                  <a:pt x="16598" y="8788"/>
                </a:lnTo>
                <a:lnTo>
                  <a:pt x="45578" y="8788"/>
                </a:lnTo>
                <a:lnTo>
                  <a:pt x="44915" y="7794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53340">
                <a:moveTo>
                  <a:pt x="45578" y="8788"/>
                </a:moveTo>
                <a:lnTo>
                  <a:pt x="36029" y="8788"/>
                </a:lnTo>
                <a:lnTo>
                  <a:pt x="43942" y="16763"/>
                </a:lnTo>
                <a:lnTo>
                  <a:pt x="43942" y="36398"/>
                </a:lnTo>
                <a:lnTo>
                  <a:pt x="36029" y="44373"/>
                </a:lnTo>
                <a:lnTo>
                  <a:pt x="45578" y="44373"/>
                </a:lnTo>
                <a:lnTo>
                  <a:pt x="50558" y="36917"/>
                </a:lnTo>
                <a:lnTo>
                  <a:pt x="52628" y="26581"/>
                </a:lnTo>
                <a:lnTo>
                  <a:pt x="50558" y="16244"/>
                </a:lnTo>
                <a:lnTo>
                  <a:pt x="45578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3896" y="709423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3"/>
                </a:lnTo>
                <a:lnTo>
                  <a:pt x="0" y="9651"/>
                </a:lnTo>
                <a:lnTo>
                  <a:pt x="2755" y="12445"/>
                </a:lnTo>
                <a:lnTo>
                  <a:pt x="9550" y="12445"/>
                </a:lnTo>
                <a:lnTo>
                  <a:pt x="12306" y="9651"/>
                </a:lnTo>
                <a:lnTo>
                  <a:pt x="12306" y="2793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9066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6234" y="7061496"/>
            <a:ext cx="70485" cy="133985"/>
          </a:xfrm>
          <a:custGeom>
            <a:avLst/>
            <a:gdLst/>
            <a:ahLst/>
            <a:cxnLst/>
            <a:rect l="l" t="t" r="r" b="b"/>
            <a:pathLst>
              <a:path w="70484" h="133984">
                <a:moveTo>
                  <a:pt x="42303" y="66878"/>
                </a:moveTo>
                <a:lnTo>
                  <a:pt x="13703" y="66878"/>
                </a:lnTo>
                <a:lnTo>
                  <a:pt x="13703" y="133756"/>
                </a:lnTo>
                <a:lnTo>
                  <a:pt x="42303" y="133756"/>
                </a:lnTo>
                <a:lnTo>
                  <a:pt x="42303" y="66878"/>
                </a:lnTo>
                <a:close/>
              </a:path>
              <a:path w="70484" h="133984">
                <a:moveTo>
                  <a:pt x="70269" y="0"/>
                </a:moveTo>
                <a:lnTo>
                  <a:pt x="38417" y="0"/>
                </a:lnTo>
                <a:lnTo>
                  <a:pt x="24392" y="4175"/>
                </a:lnTo>
                <a:lnTo>
                  <a:pt x="17025" y="13360"/>
                </a:lnTo>
                <a:lnTo>
                  <a:pt x="14176" y="22545"/>
                </a:lnTo>
                <a:lnTo>
                  <a:pt x="13703" y="26720"/>
                </a:lnTo>
                <a:lnTo>
                  <a:pt x="13703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60" y="66878"/>
                </a:lnTo>
                <a:lnTo>
                  <a:pt x="70237" y="44780"/>
                </a:lnTo>
                <a:lnTo>
                  <a:pt x="42303" y="44780"/>
                </a:lnTo>
                <a:lnTo>
                  <a:pt x="42303" y="22631"/>
                </a:lnTo>
                <a:lnTo>
                  <a:pt x="70269" y="22631"/>
                </a:lnTo>
                <a:lnTo>
                  <a:pt x="70269" y="0"/>
                </a:lnTo>
                <a:close/>
              </a:path>
              <a:path w="70484" h="133984">
                <a:moveTo>
                  <a:pt x="70269" y="44589"/>
                </a:moveTo>
                <a:lnTo>
                  <a:pt x="42303" y="44780"/>
                </a:lnTo>
                <a:lnTo>
                  <a:pt x="70237" y="44780"/>
                </a:lnTo>
                <a:lnTo>
                  <a:pt x="70269" y="44589"/>
                </a:lnTo>
                <a:close/>
              </a:path>
              <a:path w="70484" h="133984">
                <a:moveTo>
                  <a:pt x="70269" y="22631"/>
                </a:moveTo>
                <a:lnTo>
                  <a:pt x="42303" y="22631"/>
                </a:lnTo>
                <a:lnTo>
                  <a:pt x="49034" y="23825"/>
                </a:lnTo>
                <a:lnTo>
                  <a:pt x="70269" y="23825"/>
                </a:lnTo>
                <a:lnTo>
                  <a:pt x="70269" y="22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2118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9872" y="7018585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94538" y="0"/>
                </a:moveTo>
                <a:lnTo>
                  <a:pt x="64299" y="4525"/>
                </a:lnTo>
                <a:lnTo>
                  <a:pt x="37577" y="17210"/>
                </a:lnTo>
                <a:lnTo>
                  <a:pt x="15702" y="36717"/>
                </a:lnTo>
                <a:lnTo>
                  <a:pt x="0" y="61709"/>
                </a:lnTo>
                <a:lnTo>
                  <a:pt x="15702" y="86694"/>
                </a:lnTo>
                <a:lnTo>
                  <a:pt x="37577" y="106197"/>
                </a:lnTo>
                <a:lnTo>
                  <a:pt x="64299" y="118880"/>
                </a:lnTo>
                <a:lnTo>
                  <a:pt x="94538" y="123405"/>
                </a:lnTo>
                <a:lnTo>
                  <a:pt x="124778" y="118880"/>
                </a:lnTo>
                <a:lnTo>
                  <a:pt x="151501" y="106197"/>
                </a:lnTo>
                <a:lnTo>
                  <a:pt x="173380" y="86694"/>
                </a:lnTo>
                <a:lnTo>
                  <a:pt x="189090" y="61709"/>
                </a:lnTo>
                <a:lnTo>
                  <a:pt x="173380" y="36717"/>
                </a:lnTo>
                <a:lnTo>
                  <a:pt x="151501" y="17210"/>
                </a:lnTo>
                <a:lnTo>
                  <a:pt x="124778" y="4525"/>
                </a:lnTo>
                <a:lnTo>
                  <a:pt x="94538" y="0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842" y="7018585"/>
            <a:ext cx="189230" cy="123189"/>
          </a:xfrm>
          <a:custGeom>
            <a:avLst/>
            <a:gdLst/>
            <a:ahLst/>
            <a:cxnLst/>
            <a:rect l="l" t="t" r="r" b="b"/>
            <a:pathLst>
              <a:path w="189230" h="123190">
                <a:moveTo>
                  <a:pt x="172213" y="87502"/>
                </a:moveTo>
                <a:lnTo>
                  <a:pt x="129654" y="87502"/>
                </a:lnTo>
                <a:lnTo>
                  <a:pt x="125945" y="109791"/>
                </a:lnTo>
                <a:lnTo>
                  <a:pt x="101688" y="109791"/>
                </a:lnTo>
                <a:lnTo>
                  <a:pt x="101688" y="123164"/>
                </a:lnTo>
                <a:lnTo>
                  <a:pt x="129647" y="117248"/>
                </a:lnTo>
                <a:lnTo>
                  <a:pt x="154276" y="104286"/>
                </a:lnTo>
                <a:lnTo>
                  <a:pt x="172213" y="87502"/>
                </a:lnTo>
                <a:close/>
              </a:path>
              <a:path w="189230" h="123190">
                <a:moveTo>
                  <a:pt x="94551" y="0"/>
                </a:moveTo>
                <a:lnTo>
                  <a:pt x="64311" y="4525"/>
                </a:lnTo>
                <a:lnTo>
                  <a:pt x="37588" y="17210"/>
                </a:lnTo>
                <a:lnTo>
                  <a:pt x="15709" y="36717"/>
                </a:lnTo>
                <a:lnTo>
                  <a:pt x="0" y="61709"/>
                </a:lnTo>
                <a:lnTo>
                  <a:pt x="12484" y="82681"/>
                </a:lnTo>
                <a:lnTo>
                  <a:pt x="29325" y="100082"/>
                </a:lnTo>
                <a:lnTo>
                  <a:pt x="49779" y="113158"/>
                </a:lnTo>
                <a:lnTo>
                  <a:pt x="73101" y="121157"/>
                </a:lnTo>
                <a:lnTo>
                  <a:pt x="73101" y="109791"/>
                </a:lnTo>
                <a:lnTo>
                  <a:pt x="59397" y="109791"/>
                </a:lnTo>
                <a:lnTo>
                  <a:pt x="59397" y="88010"/>
                </a:lnTo>
                <a:lnTo>
                  <a:pt x="73101" y="87909"/>
                </a:lnTo>
                <a:lnTo>
                  <a:pt x="73208" y="67373"/>
                </a:lnTo>
                <a:lnTo>
                  <a:pt x="73837" y="54180"/>
                </a:lnTo>
                <a:lnTo>
                  <a:pt x="76657" y="46251"/>
                </a:lnTo>
                <a:lnTo>
                  <a:pt x="83877" y="43330"/>
                </a:lnTo>
                <a:lnTo>
                  <a:pt x="97815" y="42913"/>
                </a:lnTo>
                <a:lnTo>
                  <a:pt x="177281" y="42913"/>
                </a:lnTo>
                <a:lnTo>
                  <a:pt x="173388" y="36717"/>
                </a:lnTo>
                <a:lnTo>
                  <a:pt x="151512" y="17210"/>
                </a:lnTo>
                <a:lnTo>
                  <a:pt x="124791" y="4525"/>
                </a:lnTo>
                <a:lnTo>
                  <a:pt x="94551" y="0"/>
                </a:lnTo>
                <a:close/>
              </a:path>
              <a:path w="189230" h="123190">
                <a:moveTo>
                  <a:pt x="108077" y="66674"/>
                </a:moveTo>
                <a:lnTo>
                  <a:pt x="105702" y="66674"/>
                </a:lnTo>
                <a:lnTo>
                  <a:pt x="101688" y="67373"/>
                </a:lnTo>
                <a:lnTo>
                  <a:pt x="101688" y="87693"/>
                </a:lnTo>
                <a:lnTo>
                  <a:pt x="172213" y="87502"/>
                </a:lnTo>
                <a:lnTo>
                  <a:pt x="174462" y="85399"/>
                </a:lnTo>
                <a:lnTo>
                  <a:pt x="185984" y="66738"/>
                </a:lnTo>
                <a:lnTo>
                  <a:pt x="108432" y="66738"/>
                </a:lnTo>
                <a:lnTo>
                  <a:pt x="108077" y="66674"/>
                </a:lnTo>
                <a:close/>
              </a:path>
              <a:path w="189230" h="123190">
                <a:moveTo>
                  <a:pt x="177281" y="42913"/>
                </a:moveTo>
                <a:lnTo>
                  <a:pt x="129654" y="42913"/>
                </a:lnTo>
                <a:lnTo>
                  <a:pt x="129654" y="66738"/>
                </a:lnTo>
                <a:lnTo>
                  <a:pt x="185984" y="66738"/>
                </a:lnTo>
                <a:lnTo>
                  <a:pt x="189090" y="61709"/>
                </a:lnTo>
                <a:lnTo>
                  <a:pt x="177281" y="4291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6241" y="7061499"/>
            <a:ext cx="70485" cy="80645"/>
          </a:xfrm>
          <a:custGeom>
            <a:avLst/>
            <a:gdLst/>
            <a:ahLst/>
            <a:cxnLst/>
            <a:rect l="l" t="t" r="r" b="b"/>
            <a:pathLst>
              <a:path w="70484" h="80645">
                <a:moveTo>
                  <a:pt x="42290" y="66878"/>
                </a:moveTo>
                <a:lnTo>
                  <a:pt x="13690" y="66878"/>
                </a:lnTo>
                <a:lnTo>
                  <a:pt x="13690" y="78244"/>
                </a:lnTo>
                <a:lnTo>
                  <a:pt x="20624" y="79717"/>
                </a:lnTo>
                <a:lnTo>
                  <a:pt x="27787" y="80492"/>
                </a:lnTo>
                <a:lnTo>
                  <a:pt x="37553" y="80492"/>
                </a:lnTo>
                <a:lnTo>
                  <a:pt x="39941" y="80403"/>
                </a:lnTo>
                <a:lnTo>
                  <a:pt x="42290" y="80251"/>
                </a:lnTo>
                <a:lnTo>
                  <a:pt x="42290" y="66878"/>
                </a:lnTo>
                <a:close/>
              </a:path>
              <a:path w="70484" h="80645">
                <a:moveTo>
                  <a:pt x="70256" y="0"/>
                </a:moveTo>
                <a:lnTo>
                  <a:pt x="38404" y="0"/>
                </a:lnTo>
                <a:lnTo>
                  <a:pt x="24384" y="4173"/>
                </a:lnTo>
                <a:lnTo>
                  <a:pt x="17017" y="13354"/>
                </a:lnTo>
                <a:lnTo>
                  <a:pt x="14166" y="22534"/>
                </a:lnTo>
                <a:lnTo>
                  <a:pt x="13690" y="26708"/>
                </a:lnTo>
                <a:lnTo>
                  <a:pt x="13690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47" y="66878"/>
                </a:lnTo>
                <a:lnTo>
                  <a:pt x="70222" y="44780"/>
                </a:lnTo>
                <a:lnTo>
                  <a:pt x="42290" y="44780"/>
                </a:lnTo>
                <a:lnTo>
                  <a:pt x="42290" y="24460"/>
                </a:lnTo>
                <a:lnTo>
                  <a:pt x="46304" y="23761"/>
                </a:lnTo>
                <a:lnTo>
                  <a:pt x="70256" y="23761"/>
                </a:lnTo>
                <a:lnTo>
                  <a:pt x="70256" y="0"/>
                </a:lnTo>
                <a:close/>
              </a:path>
              <a:path w="70484" h="80645">
                <a:moveTo>
                  <a:pt x="70256" y="44576"/>
                </a:moveTo>
                <a:lnTo>
                  <a:pt x="42290" y="44780"/>
                </a:lnTo>
                <a:lnTo>
                  <a:pt x="70222" y="44780"/>
                </a:lnTo>
                <a:lnTo>
                  <a:pt x="70256" y="44576"/>
                </a:lnTo>
                <a:close/>
              </a:path>
              <a:path w="70484" h="80645">
                <a:moveTo>
                  <a:pt x="70256" y="23761"/>
                </a:moveTo>
                <a:lnTo>
                  <a:pt x="48679" y="23761"/>
                </a:lnTo>
                <a:lnTo>
                  <a:pt x="49034" y="23825"/>
                </a:lnTo>
                <a:lnTo>
                  <a:pt x="70256" y="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7240" y="7018587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104279" y="91986"/>
                </a:moveTo>
                <a:lnTo>
                  <a:pt x="84848" y="91986"/>
                </a:lnTo>
                <a:lnTo>
                  <a:pt x="76936" y="99961"/>
                </a:lnTo>
                <a:lnTo>
                  <a:pt x="76936" y="114858"/>
                </a:lnTo>
                <a:lnTo>
                  <a:pt x="79057" y="119456"/>
                </a:lnTo>
                <a:lnTo>
                  <a:pt x="82448" y="122694"/>
                </a:lnTo>
                <a:lnTo>
                  <a:pt x="86410" y="123164"/>
                </a:lnTo>
                <a:lnTo>
                  <a:pt x="90449" y="123405"/>
                </a:lnTo>
                <a:lnTo>
                  <a:pt x="98653" y="123405"/>
                </a:lnTo>
                <a:lnTo>
                  <a:pt x="102704" y="123164"/>
                </a:lnTo>
                <a:lnTo>
                  <a:pt x="106692" y="122694"/>
                </a:lnTo>
                <a:lnTo>
                  <a:pt x="110070" y="119443"/>
                </a:lnTo>
                <a:lnTo>
                  <a:pt x="112191" y="114858"/>
                </a:lnTo>
                <a:lnTo>
                  <a:pt x="112191" y="99961"/>
                </a:lnTo>
                <a:lnTo>
                  <a:pt x="104279" y="91986"/>
                </a:lnTo>
                <a:close/>
              </a:path>
              <a:path w="189230" h="123825">
                <a:moveTo>
                  <a:pt x="130416" y="67373"/>
                </a:moveTo>
                <a:lnTo>
                  <a:pt x="58712" y="67373"/>
                </a:lnTo>
                <a:lnTo>
                  <a:pt x="52933" y="72986"/>
                </a:lnTo>
                <a:lnTo>
                  <a:pt x="52933" y="114630"/>
                </a:lnTo>
                <a:lnTo>
                  <a:pt x="58546" y="117119"/>
                </a:lnTo>
                <a:lnTo>
                  <a:pt x="64427" y="119113"/>
                </a:lnTo>
                <a:lnTo>
                  <a:pt x="70523" y="120573"/>
                </a:lnTo>
                <a:lnTo>
                  <a:pt x="69062" y="117271"/>
                </a:lnTo>
                <a:lnTo>
                  <a:pt x="68249" y="113626"/>
                </a:lnTo>
                <a:lnTo>
                  <a:pt x="68249" y="109778"/>
                </a:lnTo>
                <a:lnTo>
                  <a:pt x="70321" y="99449"/>
                </a:lnTo>
                <a:lnTo>
                  <a:pt x="75968" y="91003"/>
                </a:lnTo>
                <a:lnTo>
                  <a:pt x="84333" y="85302"/>
                </a:lnTo>
                <a:lnTo>
                  <a:pt x="94564" y="83210"/>
                </a:lnTo>
                <a:lnTo>
                  <a:pt x="116662" y="83210"/>
                </a:lnTo>
                <a:lnTo>
                  <a:pt x="116662" y="78447"/>
                </a:lnTo>
                <a:lnTo>
                  <a:pt x="119405" y="75653"/>
                </a:lnTo>
                <a:lnTo>
                  <a:pt x="136194" y="75653"/>
                </a:lnTo>
                <a:lnTo>
                  <a:pt x="136194" y="72986"/>
                </a:lnTo>
                <a:lnTo>
                  <a:pt x="130416" y="67373"/>
                </a:lnTo>
                <a:close/>
              </a:path>
              <a:path w="189230" h="123825">
                <a:moveTo>
                  <a:pt x="116662" y="83210"/>
                </a:moveTo>
                <a:lnTo>
                  <a:pt x="94564" y="83210"/>
                </a:lnTo>
                <a:lnTo>
                  <a:pt x="104804" y="85305"/>
                </a:lnTo>
                <a:lnTo>
                  <a:pt x="113164" y="91003"/>
                </a:lnTo>
                <a:lnTo>
                  <a:pt x="118808" y="99449"/>
                </a:lnTo>
                <a:lnTo>
                  <a:pt x="120878" y="109778"/>
                </a:lnTo>
                <a:lnTo>
                  <a:pt x="120875" y="113626"/>
                </a:lnTo>
                <a:lnTo>
                  <a:pt x="120065" y="117271"/>
                </a:lnTo>
                <a:lnTo>
                  <a:pt x="118617" y="120561"/>
                </a:lnTo>
                <a:lnTo>
                  <a:pt x="124701" y="119100"/>
                </a:lnTo>
                <a:lnTo>
                  <a:pt x="130581" y="117094"/>
                </a:lnTo>
                <a:lnTo>
                  <a:pt x="136137" y="114630"/>
                </a:lnTo>
                <a:lnTo>
                  <a:pt x="136194" y="88087"/>
                </a:lnTo>
                <a:lnTo>
                  <a:pt x="119405" y="88087"/>
                </a:lnTo>
                <a:lnTo>
                  <a:pt x="116662" y="85305"/>
                </a:lnTo>
                <a:lnTo>
                  <a:pt x="116662" y="83210"/>
                </a:lnTo>
                <a:close/>
              </a:path>
              <a:path w="189230" h="123825">
                <a:moveTo>
                  <a:pt x="94538" y="0"/>
                </a:moveTo>
                <a:lnTo>
                  <a:pt x="64304" y="4525"/>
                </a:lnTo>
                <a:lnTo>
                  <a:pt x="37582" y="17210"/>
                </a:lnTo>
                <a:lnTo>
                  <a:pt x="15703" y="36717"/>
                </a:lnTo>
                <a:lnTo>
                  <a:pt x="0" y="61709"/>
                </a:lnTo>
                <a:lnTo>
                  <a:pt x="8056" y="76446"/>
                </a:lnTo>
                <a:lnTo>
                  <a:pt x="18273" y="89614"/>
                </a:lnTo>
                <a:lnTo>
                  <a:pt x="30412" y="100967"/>
                </a:lnTo>
                <a:lnTo>
                  <a:pt x="44234" y="110261"/>
                </a:lnTo>
                <a:lnTo>
                  <a:pt x="44234" y="79895"/>
                </a:lnTo>
                <a:lnTo>
                  <a:pt x="45934" y="71611"/>
                </a:lnTo>
                <a:lnTo>
                  <a:pt x="50566" y="64841"/>
                </a:lnTo>
                <a:lnTo>
                  <a:pt x="57430" y="60273"/>
                </a:lnTo>
                <a:lnTo>
                  <a:pt x="65824" y="58597"/>
                </a:lnTo>
                <a:lnTo>
                  <a:pt x="187135" y="58597"/>
                </a:lnTo>
                <a:lnTo>
                  <a:pt x="173386" y="36717"/>
                </a:lnTo>
                <a:lnTo>
                  <a:pt x="151506" y="17210"/>
                </a:lnTo>
                <a:lnTo>
                  <a:pt x="124780" y="4525"/>
                </a:lnTo>
                <a:lnTo>
                  <a:pt x="94538" y="0"/>
                </a:lnTo>
                <a:close/>
              </a:path>
              <a:path w="189230" h="123825">
                <a:moveTo>
                  <a:pt x="187135" y="58597"/>
                </a:moveTo>
                <a:lnTo>
                  <a:pt x="123304" y="58597"/>
                </a:lnTo>
                <a:lnTo>
                  <a:pt x="131698" y="60273"/>
                </a:lnTo>
                <a:lnTo>
                  <a:pt x="138561" y="64841"/>
                </a:lnTo>
                <a:lnTo>
                  <a:pt x="143194" y="71611"/>
                </a:lnTo>
                <a:lnTo>
                  <a:pt x="144894" y="79895"/>
                </a:lnTo>
                <a:lnTo>
                  <a:pt x="144894" y="110236"/>
                </a:lnTo>
                <a:lnTo>
                  <a:pt x="158700" y="100944"/>
                </a:lnTo>
                <a:lnTo>
                  <a:pt x="170830" y="89596"/>
                </a:lnTo>
                <a:lnTo>
                  <a:pt x="181041" y="76437"/>
                </a:lnTo>
                <a:lnTo>
                  <a:pt x="189090" y="61709"/>
                </a:lnTo>
                <a:lnTo>
                  <a:pt x="187135" y="58597"/>
                </a:lnTo>
                <a:close/>
              </a:path>
              <a:path w="189230" h="123825">
                <a:moveTo>
                  <a:pt x="136194" y="75653"/>
                </a:moveTo>
                <a:lnTo>
                  <a:pt x="126199" y="75653"/>
                </a:lnTo>
                <a:lnTo>
                  <a:pt x="128955" y="78447"/>
                </a:lnTo>
                <a:lnTo>
                  <a:pt x="128955" y="85305"/>
                </a:lnTo>
                <a:lnTo>
                  <a:pt x="126199" y="88087"/>
                </a:lnTo>
                <a:lnTo>
                  <a:pt x="136194" y="88087"/>
                </a:lnTo>
                <a:lnTo>
                  <a:pt x="136194" y="7565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1483" y="7077182"/>
            <a:ext cx="100965" cy="56515"/>
          </a:xfrm>
          <a:custGeom>
            <a:avLst/>
            <a:gdLst/>
            <a:ahLst/>
            <a:cxnLst/>
            <a:rect l="l" t="t" r="r" b="b"/>
            <a:pathLst>
              <a:path w="100965" h="56515">
                <a:moveTo>
                  <a:pt x="79057" y="0"/>
                </a:moveTo>
                <a:lnTo>
                  <a:pt x="21589" y="0"/>
                </a:lnTo>
                <a:lnTo>
                  <a:pt x="13190" y="1675"/>
                </a:lnTo>
                <a:lnTo>
                  <a:pt x="6327" y="6243"/>
                </a:lnTo>
                <a:lnTo>
                  <a:pt x="1698" y="13014"/>
                </a:lnTo>
                <a:lnTo>
                  <a:pt x="0" y="21297"/>
                </a:lnTo>
                <a:lnTo>
                  <a:pt x="0" y="51676"/>
                </a:lnTo>
                <a:lnTo>
                  <a:pt x="2819" y="53251"/>
                </a:lnTo>
                <a:lnTo>
                  <a:pt x="5714" y="54711"/>
                </a:lnTo>
                <a:lnTo>
                  <a:pt x="8686" y="56032"/>
                </a:lnTo>
                <a:lnTo>
                  <a:pt x="8686" y="14389"/>
                </a:lnTo>
                <a:lnTo>
                  <a:pt x="14477" y="8775"/>
                </a:lnTo>
                <a:lnTo>
                  <a:pt x="96047" y="8775"/>
                </a:lnTo>
                <a:lnTo>
                  <a:pt x="94314" y="6243"/>
                </a:lnTo>
                <a:lnTo>
                  <a:pt x="87451" y="1675"/>
                </a:lnTo>
                <a:lnTo>
                  <a:pt x="79057" y="0"/>
                </a:lnTo>
                <a:close/>
              </a:path>
              <a:path w="100965" h="56515">
                <a:moveTo>
                  <a:pt x="96047" y="8775"/>
                </a:moveTo>
                <a:lnTo>
                  <a:pt x="86169" y="8775"/>
                </a:lnTo>
                <a:lnTo>
                  <a:pt x="91960" y="14389"/>
                </a:lnTo>
                <a:lnTo>
                  <a:pt x="91960" y="56007"/>
                </a:lnTo>
                <a:lnTo>
                  <a:pt x="94932" y="54686"/>
                </a:lnTo>
                <a:lnTo>
                  <a:pt x="97828" y="53238"/>
                </a:lnTo>
                <a:lnTo>
                  <a:pt x="100602" y="51676"/>
                </a:lnTo>
                <a:lnTo>
                  <a:pt x="100647" y="21297"/>
                </a:lnTo>
                <a:lnTo>
                  <a:pt x="98947" y="13014"/>
                </a:lnTo>
                <a:lnTo>
                  <a:pt x="96047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5490" y="7101796"/>
            <a:ext cx="52705" cy="40005"/>
          </a:xfrm>
          <a:custGeom>
            <a:avLst/>
            <a:gdLst/>
            <a:ahLst/>
            <a:cxnLst/>
            <a:rect l="l" t="t" r="r" b="b"/>
            <a:pathLst>
              <a:path w="52705" h="40004">
                <a:moveTo>
                  <a:pt x="26314" y="0"/>
                </a:moveTo>
                <a:lnTo>
                  <a:pt x="16084" y="2092"/>
                </a:lnTo>
                <a:lnTo>
                  <a:pt x="7718" y="7793"/>
                </a:lnTo>
                <a:lnTo>
                  <a:pt x="2072" y="16239"/>
                </a:lnTo>
                <a:lnTo>
                  <a:pt x="0" y="26568"/>
                </a:lnTo>
                <a:lnTo>
                  <a:pt x="0" y="30416"/>
                </a:lnTo>
                <a:lnTo>
                  <a:pt x="14198" y="39484"/>
                </a:lnTo>
                <a:lnTo>
                  <a:pt x="10801" y="36233"/>
                </a:lnTo>
                <a:lnTo>
                  <a:pt x="8686" y="31648"/>
                </a:lnTo>
                <a:lnTo>
                  <a:pt x="8686" y="16763"/>
                </a:lnTo>
                <a:lnTo>
                  <a:pt x="16598" y="8775"/>
                </a:lnTo>
                <a:lnTo>
                  <a:pt x="45571" y="8775"/>
                </a:lnTo>
                <a:lnTo>
                  <a:pt x="44915" y="7793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40004">
                <a:moveTo>
                  <a:pt x="45571" y="8775"/>
                </a:moveTo>
                <a:lnTo>
                  <a:pt x="36029" y="8775"/>
                </a:lnTo>
                <a:lnTo>
                  <a:pt x="43942" y="16763"/>
                </a:lnTo>
                <a:lnTo>
                  <a:pt x="43942" y="31648"/>
                </a:lnTo>
                <a:lnTo>
                  <a:pt x="41807" y="36245"/>
                </a:lnTo>
                <a:lnTo>
                  <a:pt x="38442" y="39484"/>
                </a:lnTo>
                <a:lnTo>
                  <a:pt x="42494" y="39001"/>
                </a:lnTo>
                <a:lnTo>
                  <a:pt x="46469" y="38290"/>
                </a:lnTo>
                <a:lnTo>
                  <a:pt x="50368" y="37350"/>
                </a:lnTo>
                <a:lnTo>
                  <a:pt x="51816" y="34061"/>
                </a:lnTo>
                <a:lnTo>
                  <a:pt x="52628" y="30416"/>
                </a:lnTo>
                <a:lnTo>
                  <a:pt x="52628" y="26568"/>
                </a:lnTo>
                <a:lnTo>
                  <a:pt x="50558" y="16239"/>
                </a:lnTo>
                <a:lnTo>
                  <a:pt x="45571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3892" y="709424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4"/>
                </a:lnTo>
                <a:lnTo>
                  <a:pt x="0" y="9652"/>
                </a:lnTo>
                <a:lnTo>
                  <a:pt x="2755" y="12433"/>
                </a:lnTo>
                <a:lnTo>
                  <a:pt x="9550" y="12433"/>
                </a:lnTo>
                <a:lnTo>
                  <a:pt x="12306" y="9652"/>
                </a:lnTo>
                <a:lnTo>
                  <a:pt x="12306" y="2794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59204" y="7082059"/>
            <a:ext cx="110489" cy="93980"/>
          </a:xfrm>
          <a:custGeom>
            <a:avLst/>
            <a:gdLst/>
            <a:ahLst/>
            <a:cxnLst/>
            <a:rect l="l" t="t" r="r" b="b"/>
            <a:pathLst>
              <a:path w="110490" h="93979">
                <a:moveTo>
                  <a:pt x="0" y="81114"/>
                </a:moveTo>
                <a:lnTo>
                  <a:pt x="12006" y="89635"/>
                </a:lnTo>
                <a:lnTo>
                  <a:pt x="20943" y="93413"/>
                </a:lnTo>
                <a:lnTo>
                  <a:pt x="31255" y="93293"/>
                </a:lnTo>
                <a:lnTo>
                  <a:pt x="66208" y="82486"/>
                </a:lnTo>
                <a:lnTo>
                  <a:pt x="11221" y="82486"/>
                </a:lnTo>
                <a:lnTo>
                  <a:pt x="0" y="81114"/>
                </a:lnTo>
                <a:close/>
              </a:path>
              <a:path w="110490" h="93979">
                <a:moveTo>
                  <a:pt x="12585" y="56235"/>
                </a:moveTo>
                <a:lnTo>
                  <a:pt x="15702" y="64839"/>
                </a:lnTo>
                <a:lnTo>
                  <a:pt x="18945" y="69299"/>
                </a:lnTo>
                <a:lnTo>
                  <a:pt x="24297" y="71046"/>
                </a:lnTo>
                <a:lnTo>
                  <a:pt x="33743" y="71513"/>
                </a:lnTo>
                <a:lnTo>
                  <a:pt x="24929" y="78586"/>
                </a:lnTo>
                <a:lnTo>
                  <a:pt x="18476" y="81943"/>
                </a:lnTo>
                <a:lnTo>
                  <a:pt x="11221" y="82486"/>
                </a:lnTo>
                <a:lnTo>
                  <a:pt x="66208" y="82486"/>
                </a:lnTo>
                <a:lnTo>
                  <a:pt x="75045" y="76742"/>
                </a:lnTo>
                <a:lnTo>
                  <a:pt x="84559" y="67368"/>
                </a:lnTo>
                <a:lnTo>
                  <a:pt x="91377" y="56908"/>
                </a:lnTo>
                <a:lnTo>
                  <a:pt x="18478" y="56908"/>
                </a:lnTo>
                <a:lnTo>
                  <a:pt x="12585" y="56235"/>
                </a:lnTo>
                <a:close/>
              </a:path>
              <a:path w="110490" h="93979">
                <a:moveTo>
                  <a:pt x="4698" y="32842"/>
                </a:moveTo>
                <a:lnTo>
                  <a:pt x="4528" y="43308"/>
                </a:lnTo>
                <a:lnTo>
                  <a:pt x="6380" y="49134"/>
                </a:lnTo>
                <a:lnTo>
                  <a:pt x="11973" y="52425"/>
                </a:lnTo>
                <a:lnTo>
                  <a:pt x="23025" y="55283"/>
                </a:lnTo>
                <a:lnTo>
                  <a:pt x="18478" y="56908"/>
                </a:lnTo>
                <a:lnTo>
                  <a:pt x="91377" y="56908"/>
                </a:lnTo>
                <a:lnTo>
                  <a:pt x="91973" y="55994"/>
                </a:lnTo>
                <a:lnTo>
                  <a:pt x="98483" y="35547"/>
                </a:lnTo>
                <a:lnTo>
                  <a:pt x="14998" y="35547"/>
                </a:lnTo>
                <a:lnTo>
                  <a:pt x="6578" y="35001"/>
                </a:lnTo>
                <a:lnTo>
                  <a:pt x="4698" y="32842"/>
                </a:lnTo>
                <a:close/>
              </a:path>
              <a:path w="110490" h="93979">
                <a:moveTo>
                  <a:pt x="7632" y="5130"/>
                </a:moveTo>
                <a:lnTo>
                  <a:pt x="2025" y="15265"/>
                </a:lnTo>
                <a:lnTo>
                  <a:pt x="923" y="21810"/>
                </a:lnTo>
                <a:lnTo>
                  <a:pt x="5018" y="27621"/>
                </a:lnTo>
                <a:lnTo>
                  <a:pt x="14998" y="35547"/>
                </a:lnTo>
                <a:lnTo>
                  <a:pt x="98483" y="35547"/>
                </a:lnTo>
                <a:lnTo>
                  <a:pt x="99061" y="31566"/>
                </a:lnTo>
                <a:lnTo>
                  <a:pt x="99110" y="28651"/>
                </a:lnTo>
                <a:lnTo>
                  <a:pt x="54076" y="28651"/>
                </a:lnTo>
                <a:lnTo>
                  <a:pt x="38977" y="28512"/>
                </a:lnTo>
                <a:lnTo>
                  <a:pt x="29106" y="26015"/>
                </a:lnTo>
                <a:lnTo>
                  <a:pt x="20109" y="18957"/>
                </a:lnTo>
                <a:lnTo>
                  <a:pt x="7632" y="5130"/>
                </a:lnTo>
                <a:close/>
              </a:path>
              <a:path w="110490" h="93979">
                <a:moveTo>
                  <a:pt x="78782" y="0"/>
                </a:moveTo>
                <a:lnTo>
                  <a:pt x="53835" y="23241"/>
                </a:lnTo>
                <a:lnTo>
                  <a:pt x="54076" y="28651"/>
                </a:lnTo>
                <a:lnTo>
                  <a:pt x="99110" y="28651"/>
                </a:lnTo>
                <a:lnTo>
                  <a:pt x="99199" y="23241"/>
                </a:lnTo>
                <a:lnTo>
                  <a:pt x="107759" y="17157"/>
                </a:lnTo>
                <a:lnTo>
                  <a:pt x="108696" y="15265"/>
                </a:lnTo>
                <a:lnTo>
                  <a:pt x="97993" y="15265"/>
                </a:lnTo>
                <a:lnTo>
                  <a:pt x="106425" y="8369"/>
                </a:lnTo>
                <a:lnTo>
                  <a:pt x="106442" y="8229"/>
                </a:lnTo>
                <a:lnTo>
                  <a:pt x="92773" y="8229"/>
                </a:lnTo>
                <a:lnTo>
                  <a:pt x="87976" y="2579"/>
                </a:lnTo>
                <a:lnTo>
                  <a:pt x="84020" y="34"/>
                </a:lnTo>
                <a:lnTo>
                  <a:pt x="78782" y="0"/>
                </a:lnTo>
                <a:close/>
              </a:path>
              <a:path w="110490" h="93979">
                <a:moveTo>
                  <a:pt x="110439" y="11747"/>
                </a:moveTo>
                <a:lnTo>
                  <a:pt x="104952" y="14325"/>
                </a:lnTo>
                <a:lnTo>
                  <a:pt x="97993" y="15265"/>
                </a:lnTo>
                <a:lnTo>
                  <a:pt x="108697" y="15264"/>
                </a:lnTo>
                <a:lnTo>
                  <a:pt x="110439" y="11747"/>
                </a:lnTo>
                <a:close/>
              </a:path>
              <a:path w="110490" h="93979">
                <a:moveTo>
                  <a:pt x="107099" y="2692"/>
                </a:moveTo>
                <a:lnTo>
                  <a:pt x="101333" y="6883"/>
                </a:lnTo>
                <a:lnTo>
                  <a:pt x="92773" y="8229"/>
                </a:lnTo>
                <a:lnTo>
                  <a:pt x="106442" y="8229"/>
                </a:lnTo>
                <a:lnTo>
                  <a:pt x="107099" y="2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7654" y="7051083"/>
            <a:ext cx="1096649" cy="128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63929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74" y="78117"/>
                </a:lnTo>
                <a:lnTo>
                  <a:pt x="25381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62899" y="7076159"/>
            <a:ext cx="46990" cy="86995"/>
          </a:xfrm>
          <a:custGeom>
            <a:avLst/>
            <a:gdLst/>
            <a:ahLst/>
            <a:cxnLst/>
            <a:rect l="l" t="t" r="r" b="b"/>
            <a:pathLst>
              <a:path w="46990" h="86995">
                <a:moveTo>
                  <a:pt x="26441" y="67462"/>
                </a:moveTo>
                <a:lnTo>
                  <a:pt x="23202" y="67462"/>
                </a:lnTo>
                <a:lnTo>
                  <a:pt x="17411" y="75755"/>
                </a:lnTo>
                <a:lnTo>
                  <a:pt x="18846" y="75755"/>
                </a:lnTo>
                <a:lnTo>
                  <a:pt x="19951" y="76085"/>
                </a:lnTo>
                <a:lnTo>
                  <a:pt x="21488" y="77393"/>
                </a:lnTo>
                <a:lnTo>
                  <a:pt x="21882" y="78206"/>
                </a:lnTo>
                <a:lnTo>
                  <a:pt x="21882" y="80822"/>
                </a:lnTo>
                <a:lnTo>
                  <a:pt x="21297" y="82118"/>
                </a:lnTo>
                <a:lnTo>
                  <a:pt x="18973" y="83972"/>
                </a:lnTo>
                <a:lnTo>
                  <a:pt x="16764" y="84505"/>
                </a:lnTo>
                <a:lnTo>
                  <a:pt x="13487" y="84632"/>
                </a:lnTo>
                <a:lnTo>
                  <a:pt x="13487" y="86944"/>
                </a:lnTo>
                <a:lnTo>
                  <a:pt x="30175" y="79857"/>
                </a:lnTo>
                <a:lnTo>
                  <a:pt x="30116" y="76085"/>
                </a:lnTo>
                <a:lnTo>
                  <a:pt x="29654" y="74688"/>
                </a:lnTo>
                <a:lnTo>
                  <a:pt x="27597" y="72161"/>
                </a:lnTo>
                <a:lnTo>
                  <a:pt x="26098" y="71374"/>
                </a:lnTo>
                <a:lnTo>
                  <a:pt x="24130" y="71043"/>
                </a:lnTo>
                <a:lnTo>
                  <a:pt x="26441" y="67462"/>
                </a:lnTo>
                <a:close/>
              </a:path>
              <a:path w="46990" h="86995">
                <a:moveTo>
                  <a:pt x="17233" y="65595"/>
                </a:moveTo>
                <a:lnTo>
                  <a:pt x="7823" y="65595"/>
                </a:lnTo>
                <a:lnTo>
                  <a:pt x="9118" y="65925"/>
                </a:lnTo>
                <a:lnTo>
                  <a:pt x="13500" y="67754"/>
                </a:lnTo>
                <a:lnTo>
                  <a:pt x="15836" y="68567"/>
                </a:lnTo>
                <a:lnTo>
                  <a:pt x="19570" y="69405"/>
                </a:lnTo>
                <a:lnTo>
                  <a:pt x="21551" y="69621"/>
                </a:lnTo>
                <a:lnTo>
                  <a:pt x="21695" y="69621"/>
                </a:lnTo>
                <a:lnTo>
                  <a:pt x="23202" y="67462"/>
                </a:lnTo>
                <a:lnTo>
                  <a:pt x="35978" y="67462"/>
                </a:lnTo>
                <a:lnTo>
                  <a:pt x="37353" y="66192"/>
                </a:lnTo>
                <a:lnTo>
                  <a:pt x="18656" y="66192"/>
                </a:lnTo>
                <a:lnTo>
                  <a:pt x="17233" y="65595"/>
                </a:lnTo>
                <a:close/>
              </a:path>
              <a:path w="46990" h="86995">
                <a:moveTo>
                  <a:pt x="35978" y="67462"/>
                </a:moveTo>
                <a:lnTo>
                  <a:pt x="26441" y="67462"/>
                </a:lnTo>
                <a:lnTo>
                  <a:pt x="25048" y="69621"/>
                </a:lnTo>
                <a:lnTo>
                  <a:pt x="30314" y="69621"/>
                </a:lnTo>
                <a:lnTo>
                  <a:pt x="35814" y="67614"/>
                </a:lnTo>
                <a:lnTo>
                  <a:pt x="35978" y="67462"/>
                </a:lnTo>
                <a:close/>
              </a:path>
              <a:path w="46990" h="86995">
                <a:moveTo>
                  <a:pt x="1816" y="44450"/>
                </a:moveTo>
                <a:lnTo>
                  <a:pt x="0" y="44450"/>
                </a:lnTo>
                <a:lnTo>
                  <a:pt x="0" y="69570"/>
                </a:lnTo>
                <a:lnTo>
                  <a:pt x="1816" y="69570"/>
                </a:lnTo>
                <a:lnTo>
                  <a:pt x="2400" y="68237"/>
                </a:lnTo>
                <a:lnTo>
                  <a:pt x="3162" y="67233"/>
                </a:lnTo>
                <a:lnTo>
                  <a:pt x="5067" y="65925"/>
                </a:lnTo>
                <a:lnTo>
                  <a:pt x="5969" y="65595"/>
                </a:lnTo>
                <a:lnTo>
                  <a:pt x="17233" y="65595"/>
                </a:lnTo>
                <a:lnTo>
                  <a:pt x="14236" y="64338"/>
                </a:lnTo>
                <a:lnTo>
                  <a:pt x="6019" y="56908"/>
                </a:lnTo>
                <a:lnTo>
                  <a:pt x="3251" y="51511"/>
                </a:lnTo>
                <a:lnTo>
                  <a:pt x="1816" y="44450"/>
                </a:lnTo>
                <a:close/>
              </a:path>
              <a:path w="46990" h="86995">
                <a:moveTo>
                  <a:pt x="22758" y="0"/>
                </a:moveTo>
                <a:lnTo>
                  <a:pt x="14681" y="0"/>
                </a:lnTo>
                <a:lnTo>
                  <a:pt x="9779" y="1866"/>
                </a:lnTo>
                <a:lnTo>
                  <a:pt x="1993" y="9321"/>
                </a:lnTo>
                <a:lnTo>
                  <a:pt x="50" y="13843"/>
                </a:lnTo>
                <a:lnTo>
                  <a:pt x="50" y="22237"/>
                </a:lnTo>
                <a:lnTo>
                  <a:pt x="25698" y="44450"/>
                </a:lnTo>
                <a:lnTo>
                  <a:pt x="28663" y="46151"/>
                </a:lnTo>
                <a:lnTo>
                  <a:pt x="32067" y="48793"/>
                </a:lnTo>
                <a:lnTo>
                  <a:pt x="33337" y="50190"/>
                </a:lnTo>
                <a:lnTo>
                  <a:pt x="35001" y="53136"/>
                </a:lnTo>
                <a:lnTo>
                  <a:pt x="35420" y="54660"/>
                </a:lnTo>
                <a:lnTo>
                  <a:pt x="35420" y="58877"/>
                </a:lnTo>
                <a:lnTo>
                  <a:pt x="34328" y="61201"/>
                </a:lnTo>
                <a:lnTo>
                  <a:pt x="29984" y="65189"/>
                </a:lnTo>
                <a:lnTo>
                  <a:pt x="27063" y="66192"/>
                </a:lnTo>
                <a:lnTo>
                  <a:pt x="37353" y="66192"/>
                </a:lnTo>
                <a:lnTo>
                  <a:pt x="44488" y="59601"/>
                </a:lnTo>
                <a:lnTo>
                  <a:pt x="46659" y="54813"/>
                </a:lnTo>
                <a:lnTo>
                  <a:pt x="46659" y="44881"/>
                </a:lnTo>
                <a:lnTo>
                  <a:pt x="21323" y="23990"/>
                </a:lnTo>
                <a:lnTo>
                  <a:pt x="17780" y="22072"/>
                </a:lnTo>
                <a:lnTo>
                  <a:pt x="14147" y="19494"/>
                </a:lnTo>
                <a:lnTo>
                  <a:pt x="12623" y="17970"/>
                </a:lnTo>
                <a:lnTo>
                  <a:pt x="10985" y="15290"/>
                </a:lnTo>
                <a:lnTo>
                  <a:pt x="10642" y="13982"/>
                </a:lnTo>
                <a:lnTo>
                  <a:pt x="10642" y="10185"/>
                </a:lnTo>
                <a:lnTo>
                  <a:pt x="11620" y="8140"/>
                </a:lnTo>
                <a:lnTo>
                  <a:pt x="15506" y="4572"/>
                </a:lnTo>
                <a:lnTo>
                  <a:pt x="18148" y="3683"/>
                </a:lnTo>
                <a:lnTo>
                  <a:pt x="33994" y="3683"/>
                </a:lnTo>
                <a:lnTo>
                  <a:pt x="30191" y="1866"/>
                </a:lnTo>
                <a:lnTo>
                  <a:pt x="28422" y="1181"/>
                </a:lnTo>
                <a:lnTo>
                  <a:pt x="24853" y="266"/>
                </a:lnTo>
                <a:lnTo>
                  <a:pt x="22758" y="0"/>
                </a:lnTo>
                <a:close/>
              </a:path>
              <a:path w="46990" h="86995">
                <a:moveTo>
                  <a:pt x="33994" y="3683"/>
                </a:moveTo>
                <a:lnTo>
                  <a:pt x="25806" y="3683"/>
                </a:lnTo>
                <a:lnTo>
                  <a:pt x="29819" y="5372"/>
                </a:lnTo>
                <a:lnTo>
                  <a:pt x="37236" y="12141"/>
                </a:lnTo>
                <a:lnTo>
                  <a:pt x="39573" y="16611"/>
                </a:lnTo>
                <a:lnTo>
                  <a:pt x="40525" y="22174"/>
                </a:lnTo>
                <a:lnTo>
                  <a:pt x="42532" y="22174"/>
                </a:lnTo>
                <a:lnTo>
                  <a:pt x="42108" y="4559"/>
                </a:lnTo>
                <a:lnTo>
                  <a:pt x="36258" y="4559"/>
                </a:lnTo>
                <a:lnTo>
                  <a:pt x="34709" y="4025"/>
                </a:lnTo>
                <a:lnTo>
                  <a:pt x="33994" y="3683"/>
                </a:lnTo>
                <a:close/>
              </a:path>
              <a:path w="46990" h="86995">
                <a:moveTo>
                  <a:pt x="41998" y="0"/>
                </a:moveTo>
                <a:lnTo>
                  <a:pt x="40525" y="0"/>
                </a:lnTo>
                <a:lnTo>
                  <a:pt x="40093" y="1993"/>
                </a:lnTo>
                <a:lnTo>
                  <a:pt x="39636" y="3251"/>
                </a:lnTo>
                <a:lnTo>
                  <a:pt x="38658" y="4305"/>
                </a:lnTo>
                <a:lnTo>
                  <a:pt x="37985" y="4559"/>
                </a:lnTo>
                <a:lnTo>
                  <a:pt x="42108" y="4559"/>
                </a:lnTo>
                <a:lnTo>
                  <a:pt x="41998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01239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61" y="78117"/>
                </a:lnTo>
                <a:lnTo>
                  <a:pt x="25368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86175" y="7056284"/>
            <a:ext cx="302374" cy="8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77279" y="6953250"/>
            <a:ext cx="312254" cy="312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954312" y="413524"/>
            <a:ext cx="4935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solidFill>
                  <a:srgbClr val="1696A7"/>
                </a:solidFill>
              </a:rPr>
              <a:t>İLAVE </a:t>
            </a:r>
            <a:r>
              <a:rPr spc="-25" dirty="0">
                <a:solidFill>
                  <a:srgbClr val="1696A7"/>
                </a:solidFill>
              </a:rPr>
              <a:t>İSTİHDAM</a:t>
            </a:r>
            <a:r>
              <a:rPr spc="-844" dirty="0">
                <a:solidFill>
                  <a:srgbClr val="1696A7"/>
                </a:solidFill>
              </a:rPr>
              <a:t> </a:t>
            </a:r>
            <a:r>
              <a:rPr spc="5" dirty="0">
                <a:solidFill>
                  <a:srgbClr val="1696A7"/>
                </a:solidFill>
              </a:rPr>
              <a:t>TEŞVİKİ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09299" y="1576628"/>
            <a:ext cx="2962275" cy="3176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5" dirty="0">
                <a:solidFill>
                  <a:srgbClr val="10857C"/>
                </a:solidFill>
                <a:latin typeface="Trebuchet MS"/>
                <a:cs typeface="Trebuchet MS"/>
              </a:rPr>
              <a:t>Sigortalıda </a:t>
            </a:r>
            <a:r>
              <a:rPr sz="2100" b="1" spc="-95" dirty="0">
                <a:solidFill>
                  <a:srgbClr val="10857C"/>
                </a:solidFill>
                <a:latin typeface="Trebuchet MS"/>
                <a:cs typeface="Trebuchet MS"/>
              </a:rPr>
              <a:t>Aranan</a:t>
            </a:r>
            <a:r>
              <a:rPr sz="2100" b="1" spc="-515" dirty="0">
                <a:solidFill>
                  <a:srgbClr val="10857C"/>
                </a:solidFill>
                <a:latin typeface="Trebuchet MS"/>
                <a:cs typeface="Trebuchet MS"/>
              </a:rPr>
              <a:t> </a:t>
            </a:r>
            <a:r>
              <a:rPr sz="2100" b="1" spc="-55" dirty="0">
                <a:solidFill>
                  <a:srgbClr val="10857C"/>
                </a:solidFill>
                <a:latin typeface="Trebuchet MS"/>
                <a:cs typeface="Trebuchet MS"/>
              </a:rPr>
              <a:t>Şartlar</a:t>
            </a:r>
            <a:endParaRPr sz="21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17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b="1" spc="110" dirty="0">
                <a:solidFill>
                  <a:srgbClr val="231F20"/>
                </a:solidFill>
                <a:latin typeface="Arial"/>
                <a:cs typeface="Arial"/>
              </a:rPr>
              <a:t>İŞKUR’a </a:t>
            </a:r>
            <a:r>
              <a:rPr sz="1600" b="1" spc="165" dirty="0">
                <a:solidFill>
                  <a:srgbClr val="231F20"/>
                </a:solidFill>
                <a:latin typeface="Arial"/>
                <a:cs typeface="Arial"/>
              </a:rPr>
              <a:t>kayıtlı</a:t>
            </a:r>
            <a:r>
              <a:rPr sz="1600" b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60" dirty="0">
                <a:solidFill>
                  <a:srgbClr val="231F20"/>
                </a:solidFill>
                <a:latin typeface="Arial"/>
                <a:cs typeface="Arial"/>
              </a:rPr>
              <a:t>işsiz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600" spc="5" dirty="0">
                <a:solidFill>
                  <a:srgbClr val="231F20"/>
                </a:solidFill>
                <a:latin typeface="Verdana"/>
                <a:cs typeface="Verdana"/>
              </a:rPr>
              <a:t>olması,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41300" marR="287020" indent="-228600">
              <a:lnSpc>
                <a:spcPct val="100000"/>
              </a:lnSpc>
              <a:buChar char="•"/>
              <a:tabLst>
                <a:tab pos="298450" algn="l"/>
                <a:tab pos="299085" algn="l"/>
              </a:tabLst>
            </a:pPr>
            <a:r>
              <a:rPr sz="1600" b="1" spc="45" dirty="0">
                <a:solidFill>
                  <a:srgbClr val="231F20"/>
                </a:solidFill>
                <a:latin typeface="Arial"/>
                <a:cs typeface="Arial"/>
              </a:rPr>
              <a:t>1/1/2018 </a:t>
            </a:r>
            <a:r>
              <a:rPr sz="1600" b="1" spc="125" dirty="0">
                <a:solidFill>
                  <a:srgbClr val="231F20"/>
                </a:solidFill>
                <a:latin typeface="Arial"/>
                <a:cs typeface="Arial"/>
              </a:rPr>
              <a:t>ile</a:t>
            </a:r>
            <a:r>
              <a:rPr sz="16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231F20"/>
                </a:solidFill>
                <a:latin typeface="Arial"/>
                <a:cs typeface="Arial"/>
              </a:rPr>
              <a:t>31/12/2020  </a:t>
            </a:r>
            <a:r>
              <a:rPr sz="1600" spc="5" dirty="0">
                <a:solidFill>
                  <a:srgbClr val="231F20"/>
                </a:solidFill>
                <a:latin typeface="Verdana"/>
                <a:cs typeface="Verdana"/>
              </a:rPr>
              <a:t>tarihleri </a:t>
            </a:r>
            <a:r>
              <a:rPr sz="1600" spc="50" dirty="0">
                <a:solidFill>
                  <a:srgbClr val="231F20"/>
                </a:solidFill>
                <a:latin typeface="Verdana"/>
                <a:cs typeface="Verdana"/>
              </a:rPr>
              <a:t>arasında </a:t>
            </a:r>
            <a:r>
              <a:rPr sz="1600" spc="-20" dirty="0">
                <a:solidFill>
                  <a:srgbClr val="231F20"/>
                </a:solidFill>
                <a:latin typeface="Verdana"/>
                <a:cs typeface="Verdana"/>
              </a:rPr>
              <a:t>işe  </a:t>
            </a:r>
            <a:r>
              <a:rPr sz="1600" spc="20" dirty="0">
                <a:solidFill>
                  <a:srgbClr val="231F20"/>
                </a:solidFill>
                <a:latin typeface="Verdana"/>
                <a:cs typeface="Verdana"/>
              </a:rPr>
              <a:t>alınması.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241300" marR="889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231F20"/>
                </a:solidFill>
                <a:latin typeface="Verdana"/>
                <a:cs typeface="Verdana"/>
              </a:rPr>
              <a:t>İşe</a:t>
            </a:r>
            <a:r>
              <a:rPr sz="1600" spc="-1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spc="50" dirty="0">
                <a:solidFill>
                  <a:srgbClr val="231F20"/>
                </a:solidFill>
                <a:latin typeface="Verdana"/>
                <a:cs typeface="Verdana"/>
              </a:rPr>
              <a:t>alındığı</a:t>
            </a:r>
            <a:r>
              <a:rPr sz="16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spc="105" dirty="0">
                <a:solidFill>
                  <a:srgbClr val="231F20"/>
                </a:solidFill>
                <a:latin typeface="Verdana"/>
                <a:cs typeface="Verdana"/>
              </a:rPr>
              <a:t>aydan</a:t>
            </a:r>
            <a:r>
              <a:rPr sz="1600" spc="-16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600" spc="35" dirty="0">
                <a:solidFill>
                  <a:srgbClr val="231F20"/>
                </a:solidFill>
                <a:latin typeface="Verdana"/>
                <a:cs typeface="Verdana"/>
              </a:rPr>
              <a:t>öncek</a:t>
            </a:r>
            <a:r>
              <a:rPr sz="1600" b="1" spc="35" dirty="0">
                <a:solidFill>
                  <a:srgbClr val="231F20"/>
                </a:solidFill>
                <a:latin typeface="Arial"/>
                <a:cs typeface="Arial"/>
              </a:rPr>
              <a:t>i  </a:t>
            </a:r>
            <a:r>
              <a:rPr sz="1600" b="1" spc="114" dirty="0">
                <a:solidFill>
                  <a:srgbClr val="231F20"/>
                </a:solidFill>
                <a:latin typeface="Arial"/>
                <a:cs typeface="Arial"/>
              </a:rPr>
              <a:t>üç </a:t>
            </a:r>
            <a:r>
              <a:rPr sz="1600" b="1" spc="204" dirty="0">
                <a:solidFill>
                  <a:srgbClr val="231F20"/>
                </a:solidFill>
                <a:latin typeface="Arial"/>
                <a:cs typeface="Arial"/>
              </a:rPr>
              <a:t>ayda </a:t>
            </a:r>
            <a:r>
              <a:rPr sz="1600" b="1" spc="-5" dirty="0">
                <a:solidFill>
                  <a:srgbClr val="231F20"/>
                </a:solidFill>
                <a:latin typeface="Arial"/>
                <a:cs typeface="Arial"/>
              </a:rPr>
              <a:t>10 </a:t>
            </a:r>
            <a:r>
              <a:rPr sz="1600" b="1" spc="150" dirty="0">
                <a:solidFill>
                  <a:srgbClr val="231F20"/>
                </a:solidFill>
                <a:latin typeface="Arial"/>
                <a:cs typeface="Arial"/>
              </a:rPr>
              <a:t>günden  </a:t>
            </a:r>
            <a:r>
              <a:rPr sz="1600" b="1" spc="165" dirty="0">
                <a:solidFill>
                  <a:srgbClr val="231F20"/>
                </a:solidFill>
                <a:latin typeface="Arial"/>
                <a:cs typeface="Arial"/>
              </a:rPr>
              <a:t>fazla </a:t>
            </a:r>
            <a:r>
              <a:rPr sz="1600" b="1" spc="120" dirty="0">
                <a:solidFill>
                  <a:srgbClr val="231F20"/>
                </a:solidFill>
                <a:latin typeface="Arial"/>
                <a:cs typeface="Arial"/>
              </a:rPr>
              <a:t>sigortalılığının  </a:t>
            </a:r>
            <a:r>
              <a:rPr sz="1600" b="1" spc="150" dirty="0">
                <a:solidFill>
                  <a:srgbClr val="231F20"/>
                </a:solidFill>
                <a:latin typeface="Arial"/>
                <a:cs typeface="Arial"/>
              </a:rPr>
              <a:t>bulunmaması,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34556" y="4945595"/>
            <a:ext cx="235483" cy="2354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93249" y="2936100"/>
            <a:ext cx="1947303" cy="14643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47068" y="5063344"/>
            <a:ext cx="1487170" cy="0"/>
          </a:xfrm>
          <a:custGeom>
            <a:avLst/>
            <a:gdLst/>
            <a:ahLst/>
            <a:cxnLst/>
            <a:rect l="l" t="t" r="r" b="b"/>
            <a:pathLst>
              <a:path w="1487170">
                <a:moveTo>
                  <a:pt x="0" y="0"/>
                </a:moveTo>
                <a:lnTo>
                  <a:pt x="1486560" y="0"/>
                </a:lnTo>
              </a:path>
            </a:pathLst>
          </a:custGeom>
          <a:ln w="41541">
            <a:solidFill>
              <a:srgbClr val="00A7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17352" y="3075355"/>
            <a:ext cx="1066761" cy="10667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39882" y="3097898"/>
            <a:ext cx="1021715" cy="1021715"/>
          </a:xfrm>
          <a:custGeom>
            <a:avLst/>
            <a:gdLst/>
            <a:ahLst/>
            <a:cxnLst/>
            <a:rect l="l" t="t" r="r" b="b"/>
            <a:pathLst>
              <a:path w="1021714" h="1021714">
                <a:moveTo>
                  <a:pt x="510844" y="0"/>
                </a:moveTo>
                <a:lnTo>
                  <a:pt x="461649" y="2338"/>
                </a:lnTo>
                <a:lnTo>
                  <a:pt x="413776" y="9210"/>
                </a:lnTo>
                <a:lnTo>
                  <a:pt x="367439" y="20403"/>
                </a:lnTo>
                <a:lnTo>
                  <a:pt x="322854" y="35701"/>
                </a:lnTo>
                <a:lnTo>
                  <a:pt x="280234" y="54892"/>
                </a:lnTo>
                <a:lnTo>
                  <a:pt x="239792" y="77760"/>
                </a:lnTo>
                <a:lnTo>
                  <a:pt x="201744" y="104092"/>
                </a:lnTo>
                <a:lnTo>
                  <a:pt x="166303" y="133674"/>
                </a:lnTo>
                <a:lnTo>
                  <a:pt x="133684" y="166291"/>
                </a:lnTo>
                <a:lnTo>
                  <a:pt x="104101" y="201731"/>
                </a:lnTo>
                <a:lnTo>
                  <a:pt x="77767" y="239778"/>
                </a:lnTo>
                <a:lnTo>
                  <a:pt x="54897" y="280218"/>
                </a:lnTo>
                <a:lnTo>
                  <a:pt x="35705" y="322838"/>
                </a:lnTo>
                <a:lnTo>
                  <a:pt x="20405" y="367423"/>
                </a:lnTo>
                <a:lnTo>
                  <a:pt x="9211" y="413760"/>
                </a:lnTo>
                <a:lnTo>
                  <a:pt x="2338" y="461634"/>
                </a:lnTo>
                <a:lnTo>
                  <a:pt x="0" y="510832"/>
                </a:lnTo>
                <a:lnTo>
                  <a:pt x="2338" y="560029"/>
                </a:lnTo>
                <a:lnTo>
                  <a:pt x="9211" y="607903"/>
                </a:lnTo>
                <a:lnTo>
                  <a:pt x="20405" y="654240"/>
                </a:lnTo>
                <a:lnTo>
                  <a:pt x="35705" y="698825"/>
                </a:lnTo>
                <a:lnTo>
                  <a:pt x="54897" y="741445"/>
                </a:lnTo>
                <a:lnTo>
                  <a:pt x="77767" y="781886"/>
                </a:lnTo>
                <a:lnTo>
                  <a:pt x="104101" y="819932"/>
                </a:lnTo>
                <a:lnTo>
                  <a:pt x="133684" y="855372"/>
                </a:lnTo>
                <a:lnTo>
                  <a:pt x="166303" y="887989"/>
                </a:lnTo>
                <a:lnTo>
                  <a:pt x="201744" y="917571"/>
                </a:lnTo>
                <a:lnTo>
                  <a:pt x="239792" y="943903"/>
                </a:lnTo>
                <a:lnTo>
                  <a:pt x="280234" y="966771"/>
                </a:lnTo>
                <a:lnTo>
                  <a:pt x="322854" y="985962"/>
                </a:lnTo>
                <a:lnTo>
                  <a:pt x="367439" y="1001260"/>
                </a:lnTo>
                <a:lnTo>
                  <a:pt x="413776" y="1012453"/>
                </a:lnTo>
                <a:lnTo>
                  <a:pt x="461649" y="1019325"/>
                </a:lnTo>
                <a:lnTo>
                  <a:pt x="510844" y="1021664"/>
                </a:lnTo>
                <a:lnTo>
                  <a:pt x="560040" y="1019325"/>
                </a:lnTo>
                <a:lnTo>
                  <a:pt x="607912" y="1012453"/>
                </a:lnTo>
                <a:lnTo>
                  <a:pt x="654248" y="1001260"/>
                </a:lnTo>
                <a:lnTo>
                  <a:pt x="698833" y="985962"/>
                </a:lnTo>
                <a:lnTo>
                  <a:pt x="741452" y="966771"/>
                </a:lnTo>
                <a:lnTo>
                  <a:pt x="781893" y="943903"/>
                </a:lnTo>
                <a:lnTo>
                  <a:pt x="819940" y="917571"/>
                </a:lnTo>
                <a:lnTo>
                  <a:pt x="855379" y="887989"/>
                </a:lnTo>
                <a:lnTo>
                  <a:pt x="887998" y="855372"/>
                </a:lnTo>
                <a:lnTo>
                  <a:pt x="917580" y="819932"/>
                </a:lnTo>
                <a:lnTo>
                  <a:pt x="943913" y="781886"/>
                </a:lnTo>
                <a:lnTo>
                  <a:pt x="966782" y="741445"/>
                </a:lnTo>
                <a:lnTo>
                  <a:pt x="985973" y="698825"/>
                </a:lnTo>
                <a:lnTo>
                  <a:pt x="1001272" y="654240"/>
                </a:lnTo>
                <a:lnTo>
                  <a:pt x="1012465" y="607903"/>
                </a:lnTo>
                <a:lnTo>
                  <a:pt x="1019338" y="560029"/>
                </a:lnTo>
                <a:lnTo>
                  <a:pt x="1021676" y="510832"/>
                </a:lnTo>
                <a:lnTo>
                  <a:pt x="1019338" y="461634"/>
                </a:lnTo>
                <a:lnTo>
                  <a:pt x="1012465" y="413760"/>
                </a:lnTo>
                <a:lnTo>
                  <a:pt x="1001272" y="367423"/>
                </a:lnTo>
                <a:lnTo>
                  <a:pt x="985973" y="322838"/>
                </a:lnTo>
                <a:lnTo>
                  <a:pt x="966782" y="280218"/>
                </a:lnTo>
                <a:lnTo>
                  <a:pt x="943913" y="239778"/>
                </a:lnTo>
                <a:lnTo>
                  <a:pt x="917580" y="201731"/>
                </a:lnTo>
                <a:lnTo>
                  <a:pt x="887998" y="166291"/>
                </a:lnTo>
                <a:lnTo>
                  <a:pt x="855379" y="133674"/>
                </a:lnTo>
                <a:lnTo>
                  <a:pt x="819940" y="104092"/>
                </a:lnTo>
                <a:lnTo>
                  <a:pt x="781893" y="77760"/>
                </a:lnTo>
                <a:lnTo>
                  <a:pt x="741452" y="54892"/>
                </a:lnTo>
                <a:lnTo>
                  <a:pt x="698833" y="35701"/>
                </a:lnTo>
                <a:lnTo>
                  <a:pt x="654248" y="20403"/>
                </a:lnTo>
                <a:lnTo>
                  <a:pt x="607912" y="9210"/>
                </a:lnTo>
                <a:lnTo>
                  <a:pt x="560040" y="2338"/>
                </a:lnTo>
                <a:lnTo>
                  <a:pt x="5108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78096" y="4385983"/>
            <a:ext cx="1462443" cy="14647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17352" y="4525238"/>
            <a:ext cx="1066761" cy="10667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67593" y="3381997"/>
            <a:ext cx="914819" cy="454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870496" y="1423959"/>
            <a:ext cx="3418840" cy="542798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100" b="1" spc="-75" dirty="0">
                <a:solidFill>
                  <a:srgbClr val="07A69B"/>
                </a:solidFill>
                <a:latin typeface="Trebuchet MS"/>
                <a:cs typeface="Trebuchet MS"/>
              </a:rPr>
              <a:t>İşyerinde </a:t>
            </a:r>
            <a:r>
              <a:rPr sz="2100" b="1" spc="-95" dirty="0">
                <a:solidFill>
                  <a:srgbClr val="07A69B"/>
                </a:solidFill>
                <a:latin typeface="Trebuchet MS"/>
                <a:cs typeface="Trebuchet MS"/>
              </a:rPr>
              <a:t>Aranan</a:t>
            </a:r>
            <a:r>
              <a:rPr sz="2100" b="1" spc="-445" dirty="0">
                <a:solidFill>
                  <a:srgbClr val="07A69B"/>
                </a:solidFill>
                <a:latin typeface="Trebuchet MS"/>
                <a:cs typeface="Trebuchet MS"/>
              </a:rPr>
              <a:t> </a:t>
            </a:r>
            <a:r>
              <a:rPr sz="2100" b="1" spc="-55" dirty="0">
                <a:solidFill>
                  <a:srgbClr val="07A69B"/>
                </a:solidFill>
                <a:latin typeface="Trebuchet MS"/>
                <a:cs typeface="Trebuchet MS"/>
              </a:rPr>
              <a:t>Şartlar</a:t>
            </a:r>
            <a:endParaRPr sz="2100">
              <a:latin typeface="Trebuchet MS"/>
              <a:cs typeface="Trebuchet MS"/>
            </a:endParaRPr>
          </a:p>
          <a:p>
            <a:pPr marL="225425" marR="433070" indent="-212725">
              <a:lnSpc>
                <a:spcPct val="100000"/>
              </a:lnSpc>
              <a:spcBef>
                <a:spcPts val="700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b="1" spc="135" dirty="0">
                <a:latin typeface="Arial"/>
                <a:cs typeface="Arial"/>
              </a:rPr>
              <a:t>Özel </a:t>
            </a:r>
            <a:r>
              <a:rPr sz="1600" b="1" spc="125" dirty="0">
                <a:latin typeface="Arial"/>
                <a:cs typeface="Arial"/>
              </a:rPr>
              <a:t>sektör </a:t>
            </a:r>
            <a:r>
              <a:rPr sz="1600" spc="-10" dirty="0">
                <a:latin typeface="Verdana"/>
                <a:cs typeface="Verdana"/>
              </a:rPr>
              <a:t>işverenine </a:t>
            </a:r>
            <a:r>
              <a:rPr sz="1600" spc="35" dirty="0">
                <a:latin typeface="Verdana"/>
                <a:cs typeface="Verdana"/>
              </a:rPr>
              <a:t>ait  </a:t>
            </a:r>
            <a:r>
              <a:rPr sz="1600" spc="5" dirty="0">
                <a:latin typeface="Verdana"/>
                <a:cs typeface="Verdana"/>
              </a:rPr>
              <a:t>olması,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241300" marR="6223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15" dirty="0">
                <a:latin typeface="Verdana"/>
                <a:cs typeface="Verdana"/>
              </a:rPr>
              <a:t>Sigortalının </a:t>
            </a:r>
            <a:r>
              <a:rPr sz="1600" b="1" spc="75" dirty="0">
                <a:latin typeface="Arial"/>
                <a:cs typeface="Arial"/>
              </a:rPr>
              <a:t>bir </a:t>
            </a:r>
            <a:r>
              <a:rPr sz="1600" b="1" spc="90" dirty="0">
                <a:latin typeface="Arial"/>
                <a:cs typeface="Arial"/>
              </a:rPr>
              <a:t>önceki</a:t>
            </a:r>
            <a:r>
              <a:rPr sz="1600" b="1" spc="-225" dirty="0">
                <a:latin typeface="Arial"/>
                <a:cs typeface="Arial"/>
              </a:rPr>
              <a:t> </a:t>
            </a:r>
            <a:r>
              <a:rPr sz="1600" b="1" spc="130" dirty="0">
                <a:latin typeface="Arial"/>
                <a:cs typeface="Arial"/>
              </a:rPr>
              <a:t>takvim  </a:t>
            </a:r>
            <a:r>
              <a:rPr sz="1600" b="1" spc="114" dirty="0">
                <a:latin typeface="Arial"/>
                <a:cs typeface="Arial"/>
              </a:rPr>
              <a:t>yılındaki </a:t>
            </a:r>
            <a:r>
              <a:rPr sz="1600" b="1" spc="80" dirty="0">
                <a:latin typeface="Arial"/>
                <a:cs typeface="Arial"/>
              </a:rPr>
              <a:t>sigortalı </a:t>
            </a:r>
            <a:r>
              <a:rPr sz="1600" b="1" spc="75" dirty="0">
                <a:latin typeface="Arial"/>
                <a:cs typeface="Arial"/>
              </a:rPr>
              <a:t>sayısının  </a:t>
            </a:r>
            <a:r>
              <a:rPr sz="1600" b="1" spc="130" dirty="0">
                <a:latin typeface="Arial"/>
                <a:cs typeface="Arial"/>
              </a:rPr>
              <a:t>ortalamasına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100" dirty="0">
                <a:latin typeface="Arial"/>
                <a:cs typeface="Arial"/>
              </a:rPr>
              <a:t>ilave</a:t>
            </a:r>
            <a:endParaRPr sz="1600">
              <a:latin typeface="Arial"/>
              <a:cs typeface="Arial"/>
            </a:endParaRPr>
          </a:p>
          <a:p>
            <a:pPr marL="278765">
              <a:lnSpc>
                <a:spcPct val="100000"/>
              </a:lnSpc>
            </a:pPr>
            <a:r>
              <a:rPr sz="1600" spc="40" dirty="0">
                <a:latin typeface="Verdana"/>
                <a:cs typeface="Verdana"/>
              </a:rPr>
              <a:t>istihdam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edilmesi,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41300" marR="12065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55" dirty="0">
                <a:latin typeface="Verdana"/>
                <a:cs typeface="Verdana"/>
              </a:rPr>
              <a:t>Prim</a:t>
            </a:r>
            <a:r>
              <a:rPr sz="1600" spc="-17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belgelerinin</a:t>
            </a:r>
            <a:r>
              <a:rPr sz="1600" spc="-165" dirty="0">
                <a:latin typeface="Verdana"/>
                <a:cs typeface="Verdana"/>
              </a:rPr>
              <a:t> </a:t>
            </a:r>
            <a:r>
              <a:rPr sz="1600" spc="75" dirty="0">
                <a:latin typeface="Verdana"/>
                <a:cs typeface="Verdana"/>
              </a:rPr>
              <a:t>yasal</a:t>
            </a:r>
            <a:r>
              <a:rPr sz="1600" spc="-16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süresi  </a:t>
            </a:r>
            <a:r>
              <a:rPr sz="1600" spc="35" dirty="0">
                <a:latin typeface="Verdana"/>
                <a:cs typeface="Verdana"/>
              </a:rPr>
              <a:t>içinde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verilmesi,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Verdana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41300" marR="84328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30" dirty="0">
                <a:latin typeface="Verdana"/>
                <a:cs typeface="Verdana"/>
              </a:rPr>
              <a:t>Primlerin </a:t>
            </a:r>
            <a:r>
              <a:rPr sz="1600" spc="75" dirty="0">
                <a:latin typeface="Verdana"/>
                <a:cs typeface="Verdana"/>
              </a:rPr>
              <a:t>yasal</a:t>
            </a:r>
            <a:r>
              <a:rPr sz="1600" spc="-405" dirty="0">
                <a:latin typeface="Verdana"/>
                <a:cs typeface="Verdana"/>
              </a:rPr>
              <a:t> </a:t>
            </a:r>
            <a:r>
              <a:rPr sz="1600" spc="10" dirty="0">
                <a:latin typeface="Verdana"/>
                <a:cs typeface="Verdana"/>
              </a:rPr>
              <a:t>sürede  </a:t>
            </a:r>
            <a:r>
              <a:rPr sz="1600" spc="5" dirty="0">
                <a:latin typeface="Verdana"/>
                <a:cs typeface="Verdana"/>
              </a:rPr>
              <a:t>ödenmesi,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Verdana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41300" marR="592455" indent="-228600">
              <a:lnSpc>
                <a:spcPct val="100000"/>
              </a:lnSpc>
              <a:spcBef>
                <a:spcPts val="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10" dirty="0">
                <a:latin typeface="Verdana"/>
                <a:cs typeface="Verdana"/>
              </a:rPr>
              <a:t>SGK’ya vadesi </a:t>
            </a:r>
            <a:r>
              <a:rPr sz="1600" spc="40" dirty="0">
                <a:latin typeface="Verdana"/>
                <a:cs typeface="Verdana"/>
              </a:rPr>
              <a:t>geçmiş  </a:t>
            </a:r>
            <a:r>
              <a:rPr sz="1600" spc="45" dirty="0">
                <a:latin typeface="Verdana"/>
                <a:cs typeface="Verdana"/>
              </a:rPr>
              <a:t>borcunun</a:t>
            </a:r>
            <a:r>
              <a:rPr sz="1600" spc="-18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bulunmaması,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Verdana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25425" marR="5080" indent="-212725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40" dirty="0">
                <a:latin typeface="Verdana"/>
                <a:cs typeface="Verdana"/>
              </a:rPr>
              <a:t>Kayıt </a:t>
            </a:r>
            <a:r>
              <a:rPr sz="1600" dirty="0">
                <a:latin typeface="Verdana"/>
                <a:cs typeface="Verdana"/>
              </a:rPr>
              <a:t>dışı </a:t>
            </a:r>
            <a:r>
              <a:rPr sz="1600" spc="15" dirty="0">
                <a:latin typeface="Verdana"/>
                <a:cs typeface="Verdana"/>
              </a:rPr>
              <a:t>sigortalı  çalıştırılmaması/sahte</a:t>
            </a:r>
            <a:r>
              <a:rPr sz="1600" spc="-190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sigortalı  </a:t>
            </a:r>
            <a:r>
              <a:rPr sz="1600" spc="35" dirty="0">
                <a:latin typeface="Verdana"/>
                <a:cs typeface="Verdana"/>
              </a:rPr>
              <a:t>bildiriminde</a:t>
            </a:r>
            <a:r>
              <a:rPr sz="1600" spc="-15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bulunulmaması.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T.C. </a:t>
            </a:r>
            <a:r>
              <a:rPr spc="-10" dirty="0"/>
              <a:t>A </a:t>
            </a:r>
            <a:r>
              <a:rPr spc="5" dirty="0"/>
              <a:t>LE, </a:t>
            </a:r>
            <a:r>
              <a:rPr spc="-10" dirty="0"/>
              <a:t>ÇA </a:t>
            </a:r>
            <a:r>
              <a:rPr spc="-5" dirty="0"/>
              <a:t>LI </a:t>
            </a:r>
            <a:r>
              <a:rPr spc="-10" dirty="0"/>
              <a:t>MA VE SO </a:t>
            </a:r>
            <a:r>
              <a:rPr spc="-15" dirty="0"/>
              <a:t>SYAL </a:t>
            </a:r>
            <a:r>
              <a:rPr spc="-10" dirty="0"/>
              <a:t>H ZMETLE R</a:t>
            </a:r>
            <a:r>
              <a:rPr spc="-120" dirty="0"/>
              <a:t> </a:t>
            </a:r>
            <a:r>
              <a:rPr spc="-5" dirty="0"/>
              <a:t>BAKA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5587" y="7084942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4600" y="7053117"/>
            <a:ext cx="66408" cy="67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3357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6" y="8914"/>
                </a:lnTo>
                <a:lnTo>
                  <a:pt x="32897" y="33224"/>
                </a:lnTo>
                <a:lnTo>
                  <a:pt x="8827" y="69281"/>
                </a:lnTo>
                <a:lnTo>
                  <a:pt x="0" y="113436"/>
                </a:lnTo>
                <a:lnTo>
                  <a:pt x="8827" y="157590"/>
                </a:lnTo>
                <a:lnTo>
                  <a:pt x="32897" y="193648"/>
                </a:lnTo>
                <a:lnTo>
                  <a:pt x="68596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5344" y="7077176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5" h="102870">
                <a:moveTo>
                  <a:pt x="79057" y="0"/>
                </a:moveTo>
                <a:lnTo>
                  <a:pt x="21589" y="0"/>
                </a:lnTo>
                <a:lnTo>
                  <a:pt x="13190" y="1677"/>
                </a:lnTo>
                <a:lnTo>
                  <a:pt x="6327" y="6248"/>
                </a:lnTo>
                <a:lnTo>
                  <a:pt x="1698" y="13019"/>
                </a:lnTo>
                <a:lnTo>
                  <a:pt x="0" y="21297"/>
                </a:lnTo>
                <a:lnTo>
                  <a:pt x="0" y="81089"/>
                </a:lnTo>
                <a:lnTo>
                  <a:pt x="1698" y="89375"/>
                </a:lnTo>
                <a:lnTo>
                  <a:pt x="6327" y="96150"/>
                </a:lnTo>
                <a:lnTo>
                  <a:pt x="13190" y="100722"/>
                </a:lnTo>
                <a:lnTo>
                  <a:pt x="21589" y="102400"/>
                </a:lnTo>
                <a:lnTo>
                  <a:pt x="79057" y="102400"/>
                </a:lnTo>
                <a:lnTo>
                  <a:pt x="87451" y="100722"/>
                </a:lnTo>
                <a:lnTo>
                  <a:pt x="94314" y="96150"/>
                </a:lnTo>
                <a:lnTo>
                  <a:pt x="96050" y="93611"/>
                </a:lnTo>
                <a:lnTo>
                  <a:pt x="14477" y="93611"/>
                </a:lnTo>
                <a:lnTo>
                  <a:pt x="8686" y="87998"/>
                </a:lnTo>
                <a:lnTo>
                  <a:pt x="8686" y="14389"/>
                </a:lnTo>
                <a:lnTo>
                  <a:pt x="14477" y="8788"/>
                </a:lnTo>
                <a:lnTo>
                  <a:pt x="96052" y="8788"/>
                </a:lnTo>
                <a:lnTo>
                  <a:pt x="94314" y="6248"/>
                </a:lnTo>
                <a:lnTo>
                  <a:pt x="87451" y="1677"/>
                </a:lnTo>
                <a:lnTo>
                  <a:pt x="79057" y="0"/>
                </a:lnTo>
                <a:close/>
              </a:path>
              <a:path w="100965" h="102870">
                <a:moveTo>
                  <a:pt x="96052" y="8788"/>
                </a:moveTo>
                <a:lnTo>
                  <a:pt x="86169" y="8788"/>
                </a:lnTo>
                <a:lnTo>
                  <a:pt x="91960" y="14389"/>
                </a:lnTo>
                <a:lnTo>
                  <a:pt x="91960" y="87998"/>
                </a:lnTo>
                <a:lnTo>
                  <a:pt x="86169" y="93611"/>
                </a:lnTo>
                <a:lnTo>
                  <a:pt x="96050" y="93611"/>
                </a:lnTo>
                <a:lnTo>
                  <a:pt x="98947" y="89375"/>
                </a:lnTo>
                <a:lnTo>
                  <a:pt x="100647" y="81089"/>
                </a:lnTo>
                <a:lnTo>
                  <a:pt x="100647" y="21297"/>
                </a:lnTo>
                <a:lnTo>
                  <a:pt x="98947" y="13019"/>
                </a:lnTo>
                <a:lnTo>
                  <a:pt x="96052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9351" y="7101792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40">
                <a:moveTo>
                  <a:pt x="26314" y="0"/>
                </a:moveTo>
                <a:lnTo>
                  <a:pt x="16084" y="2092"/>
                </a:lnTo>
                <a:lnTo>
                  <a:pt x="7718" y="7794"/>
                </a:lnTo>
                <a:lnTo>
                  <a:pt x="2072" y="16244"/>
                </a:lnTo>
                <a:lnTo>
                  <a:pt x="0" y="26581"/>
                </a:lnTo>
                <a:lnTo>
                  <a:pt x="2072" y="36917"/>
                </a:lnTo>
                <a:lnTo>
                  <a:pt x="7718" y="45367"/>
                </a:lnTo>
                <a:lnTo>
                  <a:pt x="16084" y="51069"/>
                </a:lnTo>
                <a:lnTo>
                  <a:pt x="26314" y="53162"/>
                </a:lnTo>
                <a:lnTo>
                  <a:pt x="36550" y="51069"/>
                </a:lnTo>
                <a:lnTo>
                  <a:pt x="44915" y="45367"/>
                </a:lnTo>
                <a:lnTo>
                  <a:pt x="45578" y="44373"/>
                </a:lnTo>
                <a:lnTo>
                  <a:pt x="16598" y="44373"/>
                </a:lnTo>
                <a:lnTo>
                  <a:pt x="8686" y="36398"/>
                </a:lnTo>
                <a:lnTo>
                  <a:pt x="8686" y="16763"/>
                </a:lnTo>
                <a:lnTo>
                  <a:pt x="16598" y="8788"/>
                </a:lnTo>
                <a:lnTo>
                  <a:pt x="45578" y="8788"/>
                </a:lnTo>
                <a:lnTo>
                  <a:pt x="44915" y="7794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53340">
                <a:moveTo>
                  <a:pt x="45578" y="8788"/>
                </a:moveTo>
                <a:lnTo>
                  <a:pt x="36029" y="8788"/>
                </a:lnTo>
                <a:lnTo>
                  <a:pt x="43942" y="16763"/>
                </a:lnTo>
                <a:lnTo>
                  <a:pt x="43942" y="36398"/>
                </a:lnTo>
                <a:lnTo>
                  <a:pt x="36029" y="44373"/>
                </a:lnTo>
                <a:lnTo>
                  <a:pt x="45578" y="44373"/>
                </a:lnTo>
                <a:lnTo>
                  <a:pt x="50558" y="36917"/>
                </a:lnTo>
                <a:lnTo>
                  <a:pt x="52628" y="26581"/>
                </a:lnTo>
                <a:lnTo>
                  <a:pt x="50558" y="16244"/>
                </a:lnTo>
                <a:lnTo>
                  <a:pt x="45578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7757" y="709423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3"/>
                </a:lnTo>
                <a:lnTo>
                  <a:pt x="0" y="9651"/>
                </a:lnTo>
                <a:lnTo>
                  <a:pt x="2755" y="12445"/>
                </a:lnTo>
                <a:lnTo>
                  <a:pt x="9550" y="12445"/>
                </a:lnTo>
                <a:lnTo>
                  <a:pt x="12306" y="9651"/>
                </a:lnTo>
                <a:lnTo>
                  <a:pt x="12306" y="2793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925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093" y="7061496"/>
            <a:ext cx="70485" cy="133985"/>
          </a:xfrm>
          <a:custGeom>
            <a:avLst/>
            <a:gdLst/>
            <a:ahLst/>
            <a:cxnLst/>
            <a:rect l="l" t="t" r="r" b="b"/>
            <a:pathLst>
              <a:path w="70484" h="133984">
                <a:moveTo>
                  <a:pt x="42303" y="66878"/>
                </a:moveTo>
                <a:lnTo>
                  <a:pt x="13703" y="66878"/>
                </a:lnTo>
                <a:lnTo>
                  <a:pt x="13703" y="133756"/>
                </a:lnTo>
                <a:lnTo>
                  <a:pt x="42303" y="133756"/>
                </a:lnTo>
                <a:lnTo>
                  <a:pt x="42303" y="66878"/>
                </a:lnTo>
                <a:close/>
              </a:path>
              <a:path w="70484" h="133984">
                <a:moveTo>
                  <a:pt x="70269" y="0"/>
                </a:moveTo>
                <a:lnTo>
                  <a:pt x="38417" y="0"/>
                </a:lnTo>
                <a:lnTo>
                  <a:pt x="24392" y="4175"/>
                </a:lnTo>
                <a:lnTo>
                  <a:pt x="17025" y="13360"/>
                </a:lnTo>
                <a:lnTo>
                  <a:pt x="14176" y="22545"/>
                </a:lnTo>
                <a:lnTo>
                  <a:pt x="13703" y="26720"/>
                </a:lnTo>
                <a:lnTo>
                  <a:pt x="13703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60" y="66878"/>
                </a:lnTo>
                <a:lnTo>
                  <a:pt x="70237" y="44780"/>
                </a:lnTo>
                <a:lnTo>
                  <a:pt x="42303" y="44780"/>
                </a:lnTo>
                <a:lnTo>
                  <a:pt x="42303" y="22631"/>
                </a:lnTo>
                <a:lnTo>
                  <a:pt x="70269" y="22631"/>
                </a:lnTo>
                <a:lnTo>
                  <a:pt x="70269" y="0"/>
                </a:lnTo>
                <a:close/>
              </a:path>
              <a:path w="70484" h="133984">
                <a:moveTo>
                  <a:pt x="70269" y="44589"/>
                </a:moveTo>
                <a:lnTo>
                  <a:pt x="42303" y="44780"/>
                </a:lnTo>
                <a:lnTo>
                  <a:pt x="70237" y="44780"/>
                </a:lnTo>
                <a:lnTo>
                  <a:pt x="70269" y="44589"/>
                </a:lnTo>
                <a:close/>
              </a:path>
              <a:path w="70484" h="133984">
                <a:moveTo>
                  <a:pt x="70269" y="22631"/>
                </a:moveTo>
                <a:lnTo>
                  <a:pt x="42303" y="22631"/>
                </a:lnTo>
                <a:lnTo>
                  <a:pt x="49034" y="23825"/>
                </a:lnTo>
                <a:lnTo>
                  <a:pt x="70269" y="23825"/>
                </a:lnTo>
                <a:lnTo>
                  <a:pt x="70269" y="22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5979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3733" y="7018585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94538" y="0"/>
                </a:moveTo>
                <a:lnTo>
                  <a:pt x="64299" y="4525"/>
                </a:lnTo>
                <a:lnTo>
                  <a:pt x="37577" y="17210"/>
                </a:lnTo>
                <a:lnTo>
                  <a:pt x="15702" y="36717"/>
                </a:lnTo>
                <a:lnTo>
                  <a:pt x="0" y="61709"/>
                </a:lnTo>
                <a:lnTo>
                  <a:pt x="15702" y="86694"/>
                </a:lnTo>
                <a:lnTo>
                  <a:pt x="37577" y="106197"/>
                </a:lnTo>
                <a:lnTo>
                  <a:pt x="64299" y="118880"/>
                </a:lnTo>
                <a:lnTo>
                  <a:pt x="94538" y="123405"/>
                </a:lnTo>
                <a:lnTo>
                  <a:pt x="124778" y="118880"/>
                </a:lnTo>
                <a:lnTo>
                  <a:pt x="151501" y="106197"/>
                </a:lnTo>
                <a:lnTo>
                  <a:pt x="173380" y="86694"/>
                </a:lnTo>
                <a:lnTo>
                  <a:pt x="189090" y="61709"/>
                </a:lnTo>
                <a:lnTo>
                  <a:pt x="173380" y="36717"/>
                </a:lnTo>
                <a:lnTo>
                  <a:pt x="151501" y="17210"/>
                </a:lnTo>
                <a:lnTo>
                  <a:pt x="124778" y="4525"/>
                </a:lnTo>
                <a:lnTo>
                  <a:pt x="94538" y="0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0702" y="7018585"/>
            <a:ext cx="189230" cy="123189"/>
          </a:xfrm>
          <a:custGeom>
            <a:avLst/>
            <a:gdLst/>
            <a:ahLst/>
            <a:cxnLst/>
            <a:rect l="l" t="t" r="r" b="b"/>
            <a:pathLst>
              <a:path w="189230" h="123190">
                <a:moveTo>
                  <a:pt x="172213" y="87502"/>
                </a:moveTo>
                <a:lnTo>
                  <a:pt x="129654" y="87502"/>
                </a:lnTo>
                <a:lnTo>
                  <a:pt x="125945" y="109791"/>
                </a:lnTo>
                <a:lnTo>
                  <a:pt x="101688" y="109791"/>
                </a:lnTo>
                <a:lnTo>
                  <a:pt x="101688" y="123164"/>
                </a:lnTo>
                <a:lnTo>
                  <a:pt x="129647" y="117248"/>
                </a:lnTo>
                <a:lnTo>
                  <a:pt x="154276" y="104286"/>
                </a:lnTo>
                <a:lnTo>
                  <a:pt x="172213" y="87502"/>
                </a:lnTo>
                <a:close/>
              </a:path>
              <a:path w="189230" h="123190">
                <a:moveTo>
                  <a:pt x="94551" y="0"/>
                </a:moveTo>
                <a:lnTo>
                  <a:pt x="64311" y="4525"/>
                </a:lnTo>
                <a:lnTo>
                  <a:pt x="37588" y="17210"/>
                </a:lnTo>
                <a:lnTo>
                  <a:pt x="15709" y="36717"/>
                </a:lnTo>
                <a:lnTo>
                  <a:pt x="0" y="61709"/>
                </a:lnTo>
                <a:lnTo>
                  <a:pt x="12484" y="82681"/>
                </a:lnTo>
                <a:lnTo>
                  <a:pt x="29325" y="100082"/>
                </a:lnTo>
                <a:lnTo>
                  <a:pt x="49779" y="113158"/>
                </a:lnTo>
                <a:lnTo>
                  <a:pt x="73101" y="121157"/>
                </a:lnTo>
                <a:lnTo>
                  <a:pt x="73101" y="109791"/>
                </a:lnTo>
                <a:lnTo>
                  <a:pt x="59397" y="109791"/>
                </a:lnTo>
                <a:lnTo>
                  <a:pt x="59397" y="88010"/>
                </a:lnTo>
                <a:lnTo>
                  <a:pt x="73101" y="87909"/>
                </a:lnTo>
                <a:lnTo>
                  <a:pt x="73208" y="67373"/>
                </a:lnTo>
                <a:lnTo>
                  <a:pt x="73837" y="54180"/>
                </a:lnTo>
                <a:lnTo>
                  <a:pt x="76657" y="46251"/>
                </a:lnTo>
                <a:lnTo>
                  <a:pt x="83877" y="43330"/>
                </a:lnTo>
                <a:lnTo>
                  <a:pt x="97815" y="42913"/>
                </a:lnTo>
                <a:lnTo>
                  <a:pt x="177281" y="42913"/>
                </a:lnTo>
                <a:lnTo>
                  <a:pt x="173388" y="36717"/>
                </a:lnTo>
                <a:lnTo>
                  <a:pt x="151512" y="17210"/>
                </a:lnTo>
                <a:lnTo>
                  <a:pt x="124791" y="4525"/>
                </a:lnTo>
                <a:lnTo>
                  <a:pt x="94551" y="0"/>
                </a:lnTo>
                <a:close/>
              </a:path>
              <a:path w="189230" h="123190">
                <a:moveTo>
                  <a:pt x="108077" y="66674"/>
                </a:moveTo>
                <a:lnTo>
                  <a:pt x="105702" y="66674"/>
                </a:lnTo>
                <a:lnTo>
                  <a:pt x="101688" y="67373"/>
                </a:lnTo>
                <a:lnTo>
                  <a:pt x="101688" y="87693"/>
                </a:lnTo>
                <a:lnTo>
                  <a:pt x="172213" y="87502"/>
                </a:lnTo>
                <a:lnTo>
                  <a:pt x="174462" y="85399"/>
                </a:lnTo>
                <a:lnTo>
                  <a:pt x="185984" y="66738"/>
                </a:lnTo>
                <a:lnTo>
                  <a:pt x="108432" y="66738"/>
                </a:lnTo>
                <a:lnTo>
                  <a:pt x="108077" y="66674"/>
                </a:lnTo>
                <a:close/>
              </a:path>
              <a:path w="189230" h="123190">
                <a:moveTo>
                  <a:pt x="177281" y="42913"/>
                </a:moveTo>
                <a:lnTo>
                  <a:pt x="129654" y="42913"/>
                </a:lnTo>
                <a:lnTo>
                  <a:pt x="129654" y="66738"/>
                </a:lnTo>
                <a:lnTo>
                  <a:pt x="185984" y="66738"/>
                </a:lnTo>
                <a:lnTo>
                  <a:pt x="189090" y="61709"/>
                </a:lnTo>
                <a:lnTo>
                  <a:pt x="177281" y="4291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0102" y="7061499"/>
            <a:ext cx="70485" cy="80645"/>
          </a:xfrm>
          <a:custGeom>
            <a:avLst/>
            <a:gdLst/>
            <a:ahLst/>
            <a:cxnLst/>
            <a:rect l="l" t="t" r="r" b="b"/>
            <a:pathLst>
              <a:path w="70484" h="80645">
                <a:moveTo>
                  <a:pt x="42290" y="66878"/>
                </a:moveTo>
                <a:lnTo>
                  <a:pt x="13690" y="66878"/>
                </a:lnTo>
                <a:lnTo>
                  <a:pt x="13690" y="78244"/>
                </a:lnTo>
                <a:lnTo>
                  <a:pt x="20624" y="79717"/>
                </a:lnTo>
                <a:lnTo>
                  <a:pt x="27787" y="80492"/>
                </a:lnTo>
                <a:lnTo>
                  <a:pt x="37553" y="80492"/>
                </a:lnTo>
                <a:lnTo>
                  <a:pt x="39941" y="80403"/>
                </a:lnTo>
                <a:lnTo>
                  <a:pt x="42290" y="80251"/>
                </a:lnTo>
                <a:lnTo>
                  <a:pt x="42290" y="66878"/>
                </a:lnTo>
                <a:close/>
              </a:path>
              <a:path w="70484" h="80645">
                <a:moveTo>
                  <a:pt x="70256" y="0"/>
                </a:moveTo>
                <a:lnTo>
                  <a:pt x="38404" y="0"/>
                </a:lnTo>
                <a:lnTo>
                  <a:pt x="24384" y="4173"/>
                </a:lnTo>
                <a:lnTo>
                  <a:pt x="17017" y="13354"/>
                </a:lnTo>
                <a:lnTo>
                  <a:pt x="14166" y="22534"/>
                </a:lnTo>
                <a:lnTo>
                  <a:pt x="13690" y="26708"/>
                </a:lnTo>
                <a:lnTo>
                  <a:pt x="13690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47" y="66878"/>
                </a:lnTo>
                <a:lnTo>
                  <a:pt x="70222" y="44780"/>
                </a:lnTo>
                <a:lnTo>
                  <a:pt x="42290" y="44780"/>
                </a:lnTo>
                <a:lnTo>
                  <a:pt x="42290" y="24460"/>
                </a:lnTo>
                <a:lnTo>
                  <a:pt x="46304" y="23761"/>
                </a:lnTo>
                <a:lnTo>
                  <a:pt x="70256" y="23761"/>
                </a:lnTo>
                <a:lnTo>
                  <a:pt x="70256" y="0"/>
                </a:lnTo>
                <a:close/>
              </a:path>
              <a:path w="70484" h="80645">
                <a:moveTo>
                  <a:pt x="70256" y="44576"/>
                </a:moveTo>
                <a:lnTo>
                  <a:pt x="42290" y="44780"/>
                </a:lnTo>
                <a:lnTo>
                  <a:pt x="70222" y="44780"/>
                </a:lnTo>
                <a:lnTo>
                  <a:pt x="70256" y="44576"/>
                </a:lnTo>
                <a:close/>
              </a:path>
              <a:path w="70484" h="80645">
                <a:moveTo>
                  <a:pt x="70256" y="23761"/>
                </a:moveTo>
                <a:lnTo>
                  <a:pt x="48679" y="23761"/>
                </a:lnTo>
                <a:lnTo>
                  <a:pt x="49034" y="23825"/>
                </a:lnTo>
                <a:lnTo>
                  <a:pt x="70256" y="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1101" y="7018587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104279" y="91986"/>
                </a:moveTo>
                <a:lnTo>
                  <a:pt x="84848" y="91986"/>
                </a:lnTo>
                <a:lnTo>
                  <a:pt x="76936" y="99961"/>
                </a:lnTo>
                <a:lnTo>
                  <a:pt x="76936" y="114858"/>
                </a:lnTo>
                <a:lnTo>
                  <a:pt x="79057" y="119456"/>
                </a:lnTo>
                <a:lnTo>
                  <a:pt x="82448" y="122694"/>
                </a:lnTo>
                <a:lnTo>
                  <a:pt x="86410" y="123164"/>
                </a:lnTo>
                <a:lnTo>
                  <a:pt x="90449" y="123405"/>
                </a:lnTo>
                <a:lnTo>
                  <a:pt x="98653" y="123405"/>
                </a:lnTo>
                <a:lnTo>
                  <a:pt x="102704" y="123164"/>
                </a:lnTo>
                <a:lnTo>
                  <a:pt x="106692" y="122694"/>
                </a:lnTo>
                <a:lnTo>
                  <a:pt x="110070" y="119443"/>
                </a:lnTo>
                <a:lnTo>
                  <a:pt x="112191" y="114858"/>
                </a:lnTo>
                <a:lnTo>
                  <a:pt x="112191" y="99961"/>
                </a:lnTo>
                <a:lnTo>
                  <a:pt x="104279" y="91986"/>
                </a:lnTo>
                <a:close/>
              </a:path>
              <a:path w="189230" h="123825">
                <a:moveTo>
                  <a:pt x="130416" y="67373"/>
                </a:moveTo>
                <a:lnTo>
                  <a:pt x="58712" y="67373"/>
                </a:lnTo>
                <a:lnTo>
                  <a:pt x="52933" y="72986"/>
                </a:lnTo>
                <a:lnTo>
                  <a:pt x="52933" y="114630"/>
                </a:lnTo>
                <a:lnTo>
                  <a:pt x="58546" y="117119"/>
                </a:lnTo>
                <a:lnTo>
                  <a:pt x="64427" y="119113"/>
                </a:lnTo>
                <a:lnTo>
                  <a:pt x="70523" y="120573"/>
                </a:lnTo>
                <a:lnTo>
                  <a:pt x="69062" y="117271"/>
                </a:lnTo>
                <a:lnTo>
                  <a:pt x="68249" y="113626"/>
                </a:lnTo>
                <a:lnTo>
                  <a:pt x="68249" y="109778"/>
                </a:lnTo>
                <a:lnTo>
                  <a:pt x="70321" y="99449"/>
                </a:lnTo>
                <a:lnTo>
                  <a:pt x="75968" y="91003"/>
                </a:lnTo>
                <a:lnTo>
                  <a:pt x="84333" y="85302"/>
                </a:lnTo>
                <a:lnTo>
                  <a:pt x="94564" y="83210"/>
                </a:lnTo>
                <a:lnTo>
                  <a:pt x="116662" y="83210"/>
                </a:lnTo>
                <a:lnTo>
                  <a:pt x="116662" y="78447"/>
                </a:lnTo>
                <a:lnTo>
                  <a:pt x="119405" y="75653"/>
                </a:lnTo>
                <a:lnTo>
                  <a:pt x="136194" y="75653"/>
                </a:lnTo>
                <a:lnTo>
                  <a:pt x="136194" y="72986"/>
                </a:lnTo>
                <a:lnTo>
                  <a:pt x="130416" y="67373"/>
                </a:lnTo>
                <a:close/>
              </a:path>
              <a:path w="189230" h="123825">
                <a:moveTo>
                  <a:pt x="116662" y="83210"/>
                </a:moveTo>
                <a:lnTo>
                  <a:pt x="94564" y="83210"/>
                </a:lnTo>
                <a:lnTo>
                  <a:pt x="104804" y="85305"/>
                </a:lnTo>
                <a:lnTo>
                  <a:pt x="113164" y="91003"/>
                </a:lnTo>
                <a:lnTo>
                  <a:pt x="118808" y="99449"/>
                </a:lnTo>
                <a:lnTo>
                  <a:pt x="120878" y="109778"/>
                </a:lnTo>
                <a:lnTo>
                  <a:pt x="120875" y="113626"/>
                </a:lnTo>
                <a:lnTo>
                  <a:pt x="120065" y="117271"/>
                </a:lnTo>
                <a:lnTo>
                  <a:pt x="118617" y="120561"/>
                </a:lnTo>
                <a:lnTo>
                  <a:pt x="124701" y="119100"/>
                </a:lnTo>
                <a:lnTo>
                  <a:pt x="130581" y="117094"/>
                </a:lnTo>
                <a:lnTo>
                  <a:pt x="136137" y="114630"/>
                </a:lnTo>
                <a:lnTo>
                  <a:pt x="136194" y="88087"/>
                </a:lnTo>
                <a:lnTo>
                  <a:pt x="119405" y="88087"/>
                </a:lnTo>
                <a:lnTo>
                  <a:pt x="116662" y="85305"/>
                </a:lnTo>
                <a:lnTo>
                  <a:pt x="116662" y="83210"/>
                </a:lnTo>
                <a:close/>
              </a:path>
              <a:path w="189230" h="123825">
                <a:moveTo>
                  <a:pt x="94538" y="0"/>
                </a:moveTo>
                <a:lnTo>
                  <a:pt x="64304" y="4525"/>
                </a:lnTo>
                <a:lnTo>
                  <a:pt x="37582" y="17210"/>
                </a:lnTo>
                <a:lnTo>
                  <a:pt x="15703" y="36717"/>
                </a:lnTo>
                <a:lnTo>
                  <a:pt x="0" y="61709"/>
                </a:lnTo>
                <a:lnTo>
                  <a:pt x="8056" y="76446"/>
                </a:lnTo>
                <a:lnTo>
                  <a:pt x="18273" y="89614"/>
                </a:lnTo>
                <a:lnTo>
                  <a:pt x="30412" y="100967"/>
                </a:lnTo>
                <a:lnTo>
                  <a:pt x="44234" y="110261"/>
                </a:lnTo>
                <a:lnTo>
                  <a:pt x="44234" y="79895"/>
                </a:lnTo>
                <a:lnTo>
                  <a:pt x="45934" y="71611"/>
                </a:lnTo>
                <a:lnTo>
                  <a:pt x="50566" y="64841"/>
                </a:lnTo>
                <a:lnTo>
                  <a:pt x="57430" y="60273"/>
                </a:lnTo>
                <a:lnTo>
                  <a:pt x="65824" y="58597"/>
                </a:lnTo>
                <a:lnTo>
                  <a:pt x="187135" y="58597"/>
                </a:lnTo>
                <a:lnTo>
                  <a:pt x="173386" y="36717"/>
                </a:lnTo>
                <a:lnTo>
                  <a:pt x="151506" y="17210"/>
                </a:lnTo>
                <a:lnTo>
                  <a:pt x="124780" y="4525"/>
                </a:lnTo>
                <a:lnTo>
                  <a:pt x="94538" y="0"/>
                </a:lnTo>
                <a:close/>
              </a:path>
              <a:path w="189230" h="123825">
                <a:moveTo>
                  <a:pt x="187135" y="58597"/>
                </a:moveTo>
                <a:lnTo>
                  <a:pt x="123304" y="58597"/>
                </a:lnTo>
                <a:lnTo>
                  <a:pt x="131698" y="60273"/>
                </a:lnTo>
                <a:lnTo>
                  <a:pt x="138561" y="64841"/>
                </a:lnTo>
                <a:lnTo>
                  <a:pt x="143194" y="71611"/>
                </a:lnTo>
                <a:lnTo>
                  <a:pt x="144894" y="79895"/>
                </a:lnTo>
                <a:lnTo>
                  <a:pt x="144894" y="110236"/>
                </a:lnTo>
                <a:lnTo>
                  <a:pt x="158700" y="100944"/>
                </a:lnTo>
                <a:lnTo>
                  <a:pt x="170830" y="89596"/>
                </a:lnTo>
                <a:lnTo>
                  <a:pt x="181041" y="76437"/>
                </a:lnTo>
                <a:lnTo>
                  <a:pt x="189090" y="61709"/>
                </a:lnTo>
                <a:lnTo>
                  <a:pt x="187135" y="58597"/>
                </a:lnTo>
                <a:close/>
              </a:path>
              <a:path w="189230" h="123825">
                <a:moveTo>
                  <a:pt x="136194" y="75653"/>
                </a:moveTo>
                <a:lnTo>
                  <a:pt x="126199" y="75653"/>
                </a:lnTo>
                <a:lnTo>
                  <a:pt x="128955" y="78447"/>
                </a:lnTo>
                <a:lnTo>
                  <a:pt x="128955" y="85305"/>
                </a:lnTo>
                <a:lnTo>
                  <a:pt x="126199" y="88087"/>
                </a:lnTo>
                <a:lnTo>
                  <a:pt x="136194" y="88087"/>
                </a:lnTo>
                <a:lnTo>
                  <a:pt x="136194" y="7565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5344" y="7077182"/>
            <a:ext cx="100965" cy="56515"/>
          </a:xfrm>
          <a:custGeom>
            <a:avLst/>
            <a:gdLst/>
            <a:ahLst/>
            <a:cxnLst/>
            <a:rect l="l" t="t" r="r" b="b"/>
            <a:pathLst>
              <a:path w="100965" h="56515">
                <a:moveTo>
                  <a:pt x="79057" y="0"/>
                </a:moveTo>
                <a:lnTo>
                  <a:pt x="21589" y="0"/>
                </a:lnTo>
                <a:lnTo>
                  <a:pt x="13190" y="1675"/>
                </a:lnTo>
                <a:lnTo>
                  <a:pt x="6327" y="6243"/>
                </a:lnTo>
                <a:lnTo>
                  <a:pt x="1698" y="13014"/>
                </a:lnTo>
                <a:lnTo>
                  <a:pt x="0" y="21297"/>
                </a:lnTo>
                <a:lnTo>
                  <a:pt x="0" y="51676"/>
                </a:lnTo>
                <a:lnTo>
                  <a:pt x="2819" y="53251"/>
                </a:lnTo>
                <a:lnTo>
                  <a:pt x="5714" y="54711"/>
                </a:lnTo>
                <a:lnTo>
                  <a:pt x="8686" y="56032"/>
                </a:lnTo>
                <a:lnTo>
                  <a:pt x="8686" y="14389"/>
                </a:lnTo>
                <a:lnTo>
                  <a:pt x="14477" y="8775"/>
                </a:lnTo>
                <a:lnTo>
                  <a:pt x="96047" y="8775"/>
                </a:lnTo>
                <a:lnTo>
                  <a:pt x="94314" y="6243"/>
                </a:lnTo>
                <a:lnTo>
                  <a:pt x="87451" y="1675"/>
                </a:lnTo>
                <a:lnTo>
                  <a:pt x="79057" y="0"/>
                </a:lnTo>
                <a:close/>
              </a:path>
              <a:path w="100965" h="56515">
                <a:moveTo>
                  <a:pt x="96047" y="8775"/>
                </a:moveTo>
                <a:lnTo>
                  <a:pt x="86169" y="8775"/>
                </a:lnTo>
                <a:lnTo>
                  <a:pt x="91960" y="14389"/>
                </a:lnTo>
                <a:lnTo>
                  <a:pt x="91960" y="56007"/>
                </a:lnTo>
                <a:lnTo>
                  <a:pt x="94932" y="54686"/>
                </a:lnTo>
                <a:lnTo>
                  <a:pt x="97828" y="53238"/>
                </a:lnTo>
                <a:lnTo>
                  <a:pt x="100602" y="51676"/>
                </a:lnTo>
                <a:lnTo>
                  <a:pt x="100647" y="21297"/>
                </a:lnTo>
                <a:lnTo>
                  <a:pt x="98947" y="13014"/>
                </a:lnTo>
                <a:lnTo>
                  <a:pt x="96047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351" y="7101796"/>
            <a:ext cx="52705" cy="40005"/>
          </a:xfrm>
          <a:custGeom>
            <a:avLst/>
            <a:gdLst/>
            <a:ahLst/>
            <a:cxnLst/>
            <a:rect l="l" t="t" r="r" b="b"/>
            <a:pathLst>
              <a:path w="52705" h="40004">
                <a:moveTo>
                  <a:pt x="26314" y="0"/>
                </a:moveTo>
                <a:lnTo>
                  <a:pt x="16084" y="2092"/>
                </a:lnTo>
                <a:lnTo>
                  <a:pt x="7718" y="7793"/>
                </a:lnTo>
                <a:lnTo>
                  <a:pt x="2072" y="16239"/>
                </a:lnTo>
                <a:lnTo>
                  <a:pt x="0" y="26568"/>
                </a:lnTo>
                <a:lnTo>
                  <a:pt x="0" y="30416"/>
                </a:lnTo>
                <a:lnTo>
                  <a:pt x="14198" y="39484"/>
                </a:lnTo>
                <a:lnTo>
                  <a:pt x="10801" y="36233"/>
                </a:lnTo>
                <a:lnTo>
                  <a:pt x="8686" y="31648"/>
                </a:lnTo>
                <a:lnTo>
                  <a:pt x="8686" y="16763"/>
                </a:lnTo>
                <a:lnTo>
                  <a:pt x="16598" y="8775"/>
                </a:lnTo>
                <a:lnTo>
                  <a:pt x="45571" y="8775"/>
                </a:lnTo>
                <a:lnTo>
                  <a:pt x="44915" y="7793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40004">
                <a:moveTo>
                  <a:pt x="45571" y="8775"/>
                </a:moveTo>
                <a:lnTo>
                  <a:pt x="36029" y="8775"/>
                </a:lnTo>
                <a:lnTo>
                  <a:pt x="43942" y="16763"/>
                </a:lnTo>
                <a:lnTo>
                  <a:pt x="43942" y="31648"/>
                </a:lnTo>
                <a:lnTo>
                  <a:pt x="41807" y="36245"/>
                </a:lnTo>
                <a:lnTo>
                  <a:pt x="38442" y="39484"/>
                </a:lnTo>
                <a:lnTo>
                  <a:pt x="42494" y="39001"/>
                </a:lnTo>
                <a:lnTo>
                  <a:pt x="46469" y="38290"/>
                </a:lnTo>
                <a:lnTo>
                  <a:pt x="50368" y="37350"/>
                </a:lnTo>
                <a:lnTo>
                  <a:pt x="51816" y="34061"/>
                </a:lnTo>
                <a:lnTo>
                  <a:pt x="52628" y="30416"/>
                </a:lnTo>
                <a:lnTo>
                  <a:pt x="52628" y="26568"/>
                </a:lnTo>
                <a:lnTo>
                  <a:pt x="50558" y="16239"/>
                </a:lnTo>
                <a:lnTo>
                  <a:pt x="45571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7752" y="709424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4"/>
                </a:lnTo>
                <a:lnTo>
                  <a:pt x="0" y="9652"/>
                </a:lnTo>
                <a:lnTo>
                  <a:pt x="2755" y="12433"/>
                </a:lnTo>
                <a:lnTo>
                  <a:pt x="9550" y="12433"/>
                </a:lnTo>
                <a:lnTo>
                  <a:pt x="12306" y="9652"/>
                </a:lnTo>
                <a:lnTo>
                  <a:pt x="12306" y="2794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3065" y="7082059"/>
            <a:ext cx="110489" cy="93980"/>
          </a:xfrm>
          <a:custGeom>
            <a:avLst/>
            <a:gdLst/>
            <a:ahLst/>
            <a:cxnLst/>
            <a:rect l="l" t="t" r="r" b="b"/>
            <a:pathLst>
              <a:path w="110490" h="93979">
                <a:moveTo>
                  <a:pt x="0" y="81114"/>
                </a:moveTo>
                <a:lnTo>
                  <a:pt x="12006" y="89635"/>
                </a:lnTo>
                <a:lnTo>
                  <a:pt x="20943" y="93413"/>
                </a:lnTo>
                <a:lnTo>
                  <a:pt x="31255" y="93293"/>
                </a:lnTo>
                <a:lnTo>
                  <a:pt x="66208" y="82486"/>
                </a:lnTo>
                <a:lnTo>
                  <a:pt x="11221" y="82486"/>
                </a:lnTo>
                <a:lnTo>
                  <a:pt x="0" y="81114"/>
                </a:lnTo>
                <a:close/>
              </a:path>
              <a:path w="110490" h="93979">
                <a:moveTo>
                  <a:pt x="12585" y="56235"/>
                </a:moveTo>
                <a:lnTo>
                  <a:pt x="15702" y="64839"/>
                </a:lnTo>
                <a:lnTo>
                  <a:pt x="18945" y="69299"/>
                </a:lnTo>
                <a:lnTo>
                  <a:pt x="24297" y="71046"/>
                </a:lnTo>
                <a:lnTo>
                  <a:pt x="33743" y="71513"/>
                </a:lnTo>
                <a:lnTo>
                  <a:pt x="24929" y="78586"/>
                </a:lnTo>
                <a:lnTo>
                  <a:pt x="18476" y="81943"/>
                </a:lnTo>
                <a:lnTo>
                  <a:pt x="11221" y="82486"/>
                </a:lnTo>
                <a:lnTo>
                  <a:pt x="66208" y="82486"/>
                </a:lnTo>
                <a:lnTo>
                  <a:pt x="75045" y="76742"/>
                </a:lnTo>
                <a:lnTo>
                  <a:pt x="84559" y="67368"/>
                </a:lnTo>
                <a:lnTo>
                  <a:pt x="91377" y="56908"/>
                </a:lnTo>
                <a:lnTo>
                  <a:pt x="18478" y="56908"/>
                </a:lnTo>
                <a:lnTo>
                  <a:pt x="12585" y="56235"/>
                </a:lnTo>
                <a:close/>
              </a:path>
              <a:path w="110490" h="93979">
                <a:moveTo>
                  <a:pt x="4698" y="32842"/>
                </a:moveTo>
                <a:lnTo>
                  <a:pt x="4528" y="43308"/>
                </a:lnTo>
                <a:lnTo>
                  <a:pt x="6380" y="49134"/>
                </a:lnTo>
                <a:lnTo>
                  <a:pt x="11973" y="52425"/>
                </a:lnTo>
                <a:lnTo>
                  <a:pt x="23025" y="55283"/>
                </a:lnTo>
                <a:lnTo>
                  <a:pt x="18478" y="56908"/>
                </a:lnTo>
                <a:lnTo>
                  <a:pt x="91377" y="56908"/>
                </a:lnTo>
                <a:lnTo>
                  <a:pt x="91973" y="55994"/>
                </a:lnTo>
                <a:lnTo>
                  <a:pt x="98483" y="35547"/>
                </a:lnTo>
                <a:lnTo>
                  <a:pt x="14998" y="35547"/>
                </a:lnTo>
                <a:lnTo>
                  <a:pt x="6578" y="35001"/>
                </a:lnTo>
                <a:lnTo>
                  <a:pt x="4698" y="32842"/>
                </a:lnTo>
                <a:close/>
              </a:path>
              <a:path w="110490" h="93979">
                <a:moveTo>
                  <a:pt x="7632" y="5130"/>
                </a:moveTo>
                <a:lnTo>
                  <a:pt x="2025" y="15265"/>
                </a:lnTo>
                <a:lnTo>
                  <a:pt x="923" y="21810"/>
                </a:lnTo>
                <a:lnTo>
                  <a:pt x="5018" y="27621"/>
                </a:lnTo>
                <a:lnTo>
                  <a:pt x="14998" y="35547"/>
                </a:lnTo>
                <a:lnTo>
                  <a:pt x="98483" y="35547"/>
                </a:lnTo>
                <a:lnTo>
                  <a:pt x="99061" y="31566"/>
                </a:lnTo>
                <a:lnTo>
                  <a:pt x="99110" y="28651"/>
                </a:lnTo>
                <a:lnTo>
                  <a:pt x="54076" y="28651"/>
                </a:lnTo>
                <a:lnTo>
                  <a:pt x="38977" y="28512"/>
                </a:lnTo>
                <a:lnTo>
                  <a:pt x="29106" y="26015"/>
                </a:lnTo>
                <a:lnTo>
                  <a:pt x="20109" y="18957"/>
                </a:lnTo>
                <a:lnTo>
                  <a:pt x="7632" y="5130"/>
                </a:lnTo>
                <a:close/>
              </a:path>
              <a:path w="110490" h="93979">
                <a:moveTo>
                  <a:pt x="78782" y="0"/>
                </a:moveTo>
                <a:lnTo>
                  <a:pt x="53835" y="23241"/>
                </a:lnTo>
                <a:lnTo>
                  <a:pt x="54076" y="28651"/>
                </a:lnTo>
                <a:lnTo>
                  <a:pt x="99110" y="28651"/>
                </a:lnTo>
                <a:lnTo>
                  <a:pt x="99199" y="23241"/>
                </a:lnTo>
                <a:lnTo>
                  <a:pt x="107759" y="17157"/>
                </a:lnTo>
                <a:lnTo>
                  <a:pt x="108696" y="15265"/>
                </a:lnTo>
                <a:lnTo>
                  <a:pt x="97993" y="15265"/>
                </a:lnTo>
                <a:lnTo>
                  <a:pt x="106425" y="8369"/>
                </a:lnTo>
                <a:lnTo>
                  <a:pt x="106442" y="8229"/>
                </a:lnTo>
                <a:lnTo>
                  <a:pt x="92773" y="8229"/>
                </a:lnTo>
                <a:lnTo>
                  <a:pt x="87976" y="2579"/>
                </a:lnTo>
                <a:lnTo>
                  <a:pt x="84020" y="34"/>
                </a:lnTo>
                <a:lnTo>
                  <a:pt x="78782" y="0"/>
                </a:lnTo>
                <a:close/>
              </a:path>
              <a:path w="110490" h="93979">
                <a:moveTo>
                  <a:pt x="110439" y="11747"/>
                </a:moveTo>
                <a:lnTo>
                  <a:pt x="104952" y="14325"/>
                </a:lnTo>
                <a:lnTo>
                  <a:pt x="97993" y="15265"/>
                </a:lnTo>
                <a:lnTo>
                  <a:pt x="108697" y="15264"/>
                </a:lnTo>
                <a:lnTo>
                  <a:pt x="110439" y="11747"/>
                </a:lnTo>
                <a:close/>
              </a:path>
              <a:path w="110490" h="93979">
                <a:moveTo>
                  <a:pt x="107099" y="2692"/>
                </a:moveTo>
                <a:lnTo>
                  <a:pt x="101333" y="6883"/>
                </a:lnTo>
                <a:lnTo>
                  <a:pt x="92773" y="8229"/>
                </a:lnTo>
                <a:lnTo>
                  <a:pt x="106442" y="8229"/>
                </a:lnTo>
                <a:lnTo>
                  <a:pt x="107099" y="2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1515" y="7051083"/>
            <a:ext cx="1096649" cy="128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67790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74" y="78117"/>
                </a:lnTo>
                <a:lnTo>
                  <a:pt x="25381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66760" y="7076159"/>
            <a:ext cx="46990" cy="86995"/>
          </a:xfrm>
          <a:custGeom>
            <a:avLst/>
            <a:gdLst/>
            <a:ahLst/>
            <a:cxnLst/>
            <a:rect l="l" t="t" r="r" b="b"/>
            <a:pathLst>
              <a:path w="46990" h="86995">
                <a:moveTo>
                  <a:pt x="26441" y="67462"/>
                </a:moveTo>
                <a:lnTo>
                  <a:pt x="23202" y="67462"/>
                </a:lnTo>
                <a:lnTo>
                  <a:pt x="17411" y="75755"/>
                </a:lnTo>
                <a:lnTo>
                  <a:pt x="18846" y="75755"/>
                </a:lnTo>
                <a:lnTo>
                  <a:pt x="19951" y="76085"/>
                </a:lnTo>
                <a:lnTo>
                  <a:pt x="21488" y="77393"/>
                </a:lnTo>
                <a:lnTo>
                  <a:pt x="21882" y="78206"/>
                </a:lnTo>
                <a:lnTo>
                  <a:pt x="21882" y="80822"/>
                </a:lnTo>
                <a:lnTo>
                  <a:pt x="21297" y="82118"/>
                </a:lnTo>
                <a:lnTo>
                  <a:pt x="18973" y="83972"/>
                </a:lnTo>
                <a:lnTo>
                  <a:pt x="16764" y="84505"/>
                </a:lnTo>
                <a:lnTo>
                  <a:pt x="13487" y="84632"/>
                </a:lnTo>
                <a:lnTo>
                  <a:pt x="13487" y="86944"/>
                </a:lnTo>
                <a:lnTo>
                  <a:pt x="30175" y="79857"/>
                </a:lnTo>
                <a:lnTo>
                  <a:pt x="30116" y="76085"/>
                </a:lnTo>
                <a:lnTo>
                  <a:pt x="29654" y="74688"/>
                </a:lnTo>
                <a:lnTo>
                  <a:pt x="27597" y="72161"/>
                </a:lnTo>
                <a:lnTo>
                  <a:pt x="26098" y="71374"/>
                </a:lnTo>
                <a:lnTo>
                  <a:pt x="24130" y="71043"/>
                </a:lnTo>
                <a:lnTo>
                  <a:pt x="26441" y="67462"/>
                </a:lnTo>
                <a:close/>
              </a:path>
              <a:path w="46990" h="86995">
                <a:moveTo>
                  <a:pt x="17233" y="65595"/>
                </a:moveTo>
                <a:lnTo>
                  <a:pt x="7823" y="65595"/>
                </a:lnTo>
                <a:lnTo>
                  <a:pt x="9118" y="65925"/>
                </a:lnTo>
                <a:lnTo>
                  <a:pt x="13500" y="67754"/>
                </a:lnTo>
                <a:lnTo>
                  <a:pt x="15836" y="68567"/>
                </a:lnTo>
                <a:lnTo>
                  <a:pt x="19570" y="69405"/>
                </a:lnTo>
                <a:lnTo>
                  <a:pt x="21551" y="69621"/>
                </a:lnTo>
                <a:lnTo>
                  <a:pt x="21695" y="69621"/>
                </a:lnTo>
                <a:lnTo>
                  <a:pt x="23202" y="67462"/>
                </a:lnTo>
                <a:lnTo>
                  <a:pt x="35978" y="67462"/>
                </a:lnTo>
                <a:lnTo>
                  <a:pt x="37353" y="66192"/>
                </a:lnTo>
                <a:lnTo>
                  <a:pt x="18656" y="66192"/>
                </a:lnTo>
                <a:lnTo>
                  <a:pt x="17233" y="65595"/>
                </a:lnTo>
                <a:close/>
              </a:path>
              <a:path w="46990" h="86995">
                <a:moveTo>
                  <a:pt x="35978" y="67462"/>
                </a:moveTo>
                <a:lnTo>
                  <a:pt x="26441" y="67462"/>
                </a:lnTo>
                <a:lnTo>
                  <a:pt x="25048" y="69621"/>
                </a:lnTo>
                <a:lnTo>
                  <a:pt x="30314" y="69621"/>
                </a:lnTo>
                <a:lnTo>
                  <a:pt x="35814" y="67614"/>
                </a:lnTo>
                <a:lnTo>
                  <a:pt x="35978" y="67462"/>
                </a:lnTo>
                <a:close/>
              </a:path>
              <a:path w="46990" h="86995">
                <a:moveTo>
                  <a:pt x="1816" y="44450"/>
                </a:moveTo>
                <a:lnTo>
                  <a:pt x="0" y="44450"/>
                </a:lnTo>
                <a:lnTo>
                  <a:pt x="0" y="69570"/>
                </a:lnTo>
                <a:lnTo>
                  <a:pt x="1816" y="69570"/>
                </a:lnTo>
                <a:lnTo>
                  <a:pt x="2400" y="68237"/>
                </a:lnTo>
                <a:lnTo>
                  <a:pt x="3162" y="67233"/>
                </a:lnTo>
                <a:lnTo>
                  <a:pt x="5067" y="65925"/>
                </a:lnTo>
                <a:lnTo>
                  <a:pt x="5969" y="65595"/>
                </a:lnTo>
                <a:lnTo>
                  <a:pt x="17233" y="65595"/>
                </a:lnTo>
                <a:lnTo>
                  <a:pt x="14236" y="64338"/>
                </a:lnTo>
                <a:lnTo>
                  <a:pt x="6019" y="56908"/>
                </a:lnTo>
                <a:lnTo>
                  <a:pt x="3251" y="51511"/>
                </a:lnTo>
                <a:lnTo>
                  <a:pt x="1816" y="44450"/>
                </a:lnTo>
                <a:close/>
              </a:path>
              <a:path w="46990" h="86995">
                <a:moveTo>
                  <a:pt x="22758" y="0"/>
                </a:moveTo>
                <a:lnTo>
                  <a:pt x="14681" y="0"/>
                </a:lnTo>
                <a:lnTo>
                  <a:pt x="9779" y="1866"/>
                </a:lnTo>
                <a:lnTo>
                  <a:pt x="1993" y="9321"/>
                </a:lnTo>
                <a:lnTo>
                  <a:pt x="50" y="13843"/>
                </a:lnTo>
                <a:lnTo>
                  <a:pt x="50" y="22237"/>
                </a:lnTo>
                <a:lnTo>
                  <a:pt x="25698" y="44450"/>
                </a:lnTo>
                <a:lnTo>
                  <a:pt x="28663" y="46151"/>
                </a:lnTo>
                <a:lnTo>
                  <a:pt x="32067" y="48793"/>
                </a:lnTo>
                <a:lnTo>
                  <a:pt x="33337" y="50190"/>
                </a:lnTo>
                <a:lnTo>
                  <a:pt x="35001" y="53136"/>
                </a:lnTo>
                <a:lnTo>
                  <a:pt x="35420" y="54660"/>
                </a:lnTo>
                <a:lnTo>
                  <a:pt x="35420" y="58877"/>
                </a:lnTo>
                <a:lnTo>
                  <a:pt x="34328" y="61201"/>
                </a:lnTo>
                <a:lnTo>
                  <a:pt x="29984" y="65189"/>
                </a:lnTo>
                <a:lnTo>
                  <a:pt x="27063" y="66192"/>
                </a:lnTo>
                <a:lnTo>
                  <a:pt x="37353" y="66192"/>
                </a:lnTo>
                <a:lnTo>
                  <a:pt x="44488" y="59601"/>
                </a:lnTo>
                <a:lnTo>
                  <a:pt x="46659" y="54813"/>
                </a:lnTo>
                <a:lnTo>
                  <a:pt x="46659" y="44881"/>
                </a:lnTo>
                <a:lnTo>
                  <a:pt x="21323" y="23990"/>
                </a:lnTo>
                <a:lnTo>
                  <a:pt x="17780" y="22072"/>
                </a:lnTo>
                <a:lnTo>
                  <a:pt x="14147" y="19494"/>
                </a:lnTo>
                <a:lnTo>
                  <a:pt x="12623" y="17970"/>
                </a:lnTo>
                <a:lnTo>
                  <a:pt x="10985" y="15290"/>
                </a:lnTo>
                <a:lnTo>
                  <a:pt x="10642" y="13982"/>
                </a:lnTo>
                <a:lnTo>
                  <a:pt x="10642" y="10185"/>
                </a:lnTo>
                <a:lnTo>
                  <a:pt x="11620" y="8140"/>
                </a:lnTo>
                <a:lnTo>
                  <a:pt x="15506" y="4572"/>
                </a:lnTo>
                <a:lnTo>
                  <a:pt x="18148" y="3683"/>
                </a:lnTo>
                <a:lnTo>
                  <a:pt x="33994" y="3683"/>
                </a:lnTo>
                <a:lnTo>
                  <a:pt x="30191" y="1866"/>
                </a:lnTo>
                <a:lnTo>
                  <a:pt x="28422" y="1181"/>
                </a:lnTo>
                <a:lnTo>
                  <a:pt x="24853" y="266"/>
                </a:lnTo>
                <a:lnTo>
                  <a:pt x="22758" y="0"/>
                </a:lnTo>
                <a:close/>
              </a:path>
              <a:path w="46990" h="86995">
                <a:moveTo>
                  <a:pt x="33994" y="3683"/>
                </a:moveTo>
                <a:lnTo>
                  <a:pt x="25806" y="3683"/>
                </a:lnTo>
                <a:lnTo>
                  <a:pt x="29819" y="5372"/>
                </a:lnTo>
                <a:lnTo>
                  <a:pt x="37236" y="12141"/>
                </a:lnTo>
                <a:lnTo>
                  <a:pt x="39573" y="16611"/>
                </a:lnTo>
                <a:lnTo>
                  <a:pt x="40525" y="22174"/>
                </a:lnTo>
                <a:lnTo>
                  <a:pt x="42532" y="22174"/>
                </a:lnTo>
                <a:lnTo>
                  <a:pt x="42108" y="4559"/>
                </a:lnTo>
                <a:lnTo>
                  <a:pt x="36258" y="4559"/>
                </a:lnTo>
                <a:lnTo>
                  <a:pt x="34709" y="4025"/>
                </a:lnTo>
                <a:lnTo>
                  <a:pt x="33994" y="3683"/>
                </a:lnTo>
                <a:close/>
              </a:path>
              <a:path w="46990" h="86995">
                <a:moveTo>
                  <a:pt x="41998" y="0"/>
                </a:moveTo>
                <a:lnTo>
                  <a:pt x="40525" y="0"/>
                </a:lnTo>
                <a:lnTo>
                  <a:pt x="40093" y="1993"/>
                </a:lnTo>
                <a:lnTo>
                  <a:pt x="39636" y="3251"/>
                </a:lnTo>
                <a:lnTo>
                  <a:pt x="38658" y="4305"/>
                </a:lnTo>
                <a:lnTo>
                  <a:pt x="37985" y="4559"/>
                </a:lnTo>
                <a:lnTo>
                  <a:pt x="42108" y="4559"/>
                </a:lnTo>
                <a:lnTo>
                  <a:pt x="41998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05100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61" y="78117"/>
                </a:lnTo>
                <a:lnTo>
                  <a:pt x="25368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90036" y="7056284"/>
            <a:ext cx="302374" cy="8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81152" y="6953250"/>
            <a:ext cx="312242" cy="312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973184" y="417614"/>
            <a:ext cx="4935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solidFill>
                  <a:srgbClr val="7A5381"/>
                </a:solidFill>
              </a:rPr>
              <a:t>İLAVE </a:t>
            </a:r>
            <a:r>
              <a:rPr spc="-25" dirty="0">
                <a:solidFill>
                  <a:srgbClr val="7A5381"/>
                </a:solidFill>
              </a:rPr>
              <a:t>İSTİHDAM</a:t>
            </a:r>
            <a:r>
              <a:rPr spc="-844" dirty="0">
                <a:solidFill>
                  <a:srgbClr val="7A5381"/>
                </a:solidFill>
              </a:rPr>
              <a:t> </a:t>
            </a:r>
            <a:r>
              <a:rPr spc="5" dirty="0">
                <a:solidFill>
                  <a:srgbClr val="7A5381"/>
                </a:solidFill>
              </a:rPr>
              <a:t>TEŞVİKİ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476169" y="2062811"/>
            <a:ext cx="3823970" cy="1617345"/>
          </a:xfrm>
          <a:prstGeom prst="rect">
            <a:avLst/>
          </a:prstGeom>
        </p:spPr>
        <p:txBody>
          <a:bodyPr vert="horz" wrap="square" lIns="0" tIns="260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2800" b="1" spc="-35" dirty="0">
                <a:solidFill>
                  <a:srgbClr val="FBAC46"/>
                </a:solidFill>
                <a:latin typeface="Trebuchet MS"/>
                <a:cs typeface="Trebuchet MS"/>
              </a:rPr>
              <a:t>Destek</a:t>
            </a:r>
            <a:r>
              <a:rPr sz="2800" b="1" spc="-345" dirty="0">
                <a:solidFill>
                  <a:srgbClr val="FBAC46"/>
                </a:solidFill>
                <a:latin typeface="Trebuchet MS"/>
                <a:cs typeface="Trebuchet MS"/>
              </a:rPr>
              <a:t> </a:t>
            </a:r>
            <a:r>
              <a:rPr sz="2800" b="1" spc="-60" dirty="0">
                <a:solidFill>
                  <a:srgbClr val="FBAC46"/>
                </a:solidFill>
                <a:latin typeface="Trebuchet MS"/>
                <a:cs typeface="Trebuchet MS"/>
              </a:rPr>
              <a:t>Süresi</a:t>
            </a:r>
            <a:endParaRPr sz="280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ts val="2000"/>
              </a:lnSpc>
              <a:spcBef>
                <a:spcPts val="1280"/>
              </a:spcBef>
              <a:buChar char="•"/>
              <a:tabLst>
                <a:tab pos="241935" algn="l"/>
              </a:tabLst>
            </a:pPr>
            <a:r>
              <a:rPr sz="1700" b="1" spc="40" dirty="0">
                <a:latin typeface="Arial"/>
                <a:cs typeface="Arial"/>
              </a:rPr>
              <a:t>1/1/2018 </a:t>
            </a:r>
            <a:r>
              <a:rPr sz="1700" spc="10" dirty="0">
                <a:latin typeface="Verdana"/>
                <a:cs typeface="Verdana"/>
              </a:rPr>
              <a:t>ile </a:t>
            </a:r>
            <a:r>
              <a:rPr sz="1700" b="1" spc="95" dirty="0">
                <a:latin typeface="Arial"/>
                <a:cs typeface="Arial"/>
              </a:rPr>
              <a:t>31/12/2020 </a:t>
            </a:r>
            <a:r>
              <a:rPr sz="1700" spc="5" dirty="0">
                <a:latin typeface="Verdana"/>
                <a:cs typeface="Verdana"/>
              </a:rPr>
              <a:t>tarihleri  </a:t>
            </a:r>
            <a:r>
              <a:rPr sz="1700" spc="50" dirty="0">
                <a:latin typeface="Verdana"/>
                <a:cs typeface="Verdana"/>
              </a:rPr>
              <a:t>arasında </a:t>
            </a:r>
            <a:r>
              <a:rPr sz="1700" spc="45" dirty="0">
                <a:latin typeface="Verdana"/>
                <a:cs typeface="Verdana"/>
              </a:rPr>
              <a:t>istihdam </a:t>
            </a:r>
            <a:r>
              <a:rPr sz="1700" spc="35" dirty="0">
                <a:latin typeface="Verdana"/>
                <a:cs typeface="Verdana"/>
              </a:rPr>
              <a:t>edilen </a:t>
            </a:r>
            <a:r>
              <a:rPr sz="1700" spc="10" dirty="0">
                <a:latin typeface="Verdana"/>
                <a:cs typeface="Verdana"/>
              </a:rPr>
              <a:t>ilave  </a:t>
            </a:r>
            <a:r>
              <a:rPr sz="1700" spc="15" dirty="0">
                <a:latin typeface="Verdana"/>
                <a:cs typeface="Verdana"/>
              </a:rPr>
              <a:t>her</a:t>
            </a:r>
            <a:r>
              <a:rPr sz="1700" spc="-160" dirty="0">
                <a:latin typeface="Verdana"/>
                <a:cs typeface="Verdana"/>
              </a:rPr>
              <a:t> </a:t>
            </a:r>
            <a:r>
              <a:rPr sz="1700" spc="10" dirty="0">
                <a:latin typeface="Verdana"/>
                <a:cs typeface="Verdana"/>
              </a:rPr>
              <a:t>bir</a:t>
            </a:r>
            <a:r>
              <a:rPr sz="1700" spc="-160" dirty="0">
                <a:latin typeface="Verdana"/>
                <a:cs typeface="Verdana"/>
              </a:rPr>
              <a:t> </a:t>
            </a:r>
            <a:r>
              <a:rPr sz="1700" spc="15" dirty="0">
                <a:latin typeface="Verdana"/>
                <a:cs typeface="Verdana"/>
              </a:rPr>
              <a:t>sigortalı</a:t>
            </a:r>
            <a:r>
              <a:rPr sz="1700" spc="-155" dirty="0">
                <a:latin typeface="Verdana"/>
                <a:cs typeface="Verdana"/>
              </a:rPr>
              <a:t> </a:t>
            </a:r>
            <a:r>
              <a:rPr sz="1700" spc="30" dirty="0">
                <a:latin typeface="Verdana"/>
                <a:cs typeface="Verdana"/>
              </a:rPr>
              <a:t>için</a:t>
            </a:r>
            <a:r>
              <a:rPr sz="1700" spc="-95" dirty="0">
                <a:latin typeface="Verdana"/>
                <a:cs typeface="Verdana"/>
              </a:rPr>
              <a:t> </a:t>
            </a:r>
            <a:r>
              <a:rPr sz="1700" b="1" spc="-75" dirty="0">
                <a:latin typeface="Arial"/>
                <a:cs typeface="Arial"/>
              </a:rPr>
              <a:t>12</a:t>
            </a:r>
            <a:r>
              <a:rPr sz="1700" b="1" spc="35" dirty="0">
                <a:latin typeface="Arial"/>
                <a:cs typeface="Arial"/>
              </a:rPr>
              <a:t> </a:t>
            </a:r>
            <a:r>
              <a:rPr sz="1700" b="1" spc="240" dirty="0">
                <a:latin typeface="Arial"/>
                <a:cs typeface="Arial"/>
              </a:rPr>
              <a:t>ay</a:t>
            </a:r>
            <a:endParaRPr sz="1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76301" y="3903205"/>
            <a:ext cx="38239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935" algn="l"/>
                <a:tab pos="1077595" algn="l"/>
                <a:tab pos="1763395" algn="l"/>
                <a:tab pos="2606040" algn="l"/>
                <a:tab pos="3583304" algn="l"/>
              </a:tabLst>
            </a:pPr>
            <a:r>
              <a:rPr sz="1700" b="1" spc="-5" dirty="0">
                <a:latin typeface="Arial"/>
                <a:cs typeface="Arial"/>
              </a:rPr>
              <a:t>18</a:t>
            </a:r>
            <a:r>
              <a:rPr sz="1700" b="1" spc="-35" dirty="0">
                <a:latin typeface="Arial"/>
                <a:cs typeface="Arial"/>
              </a:rPr>
              <a:t>-</a:t>
            </a:r>
            <a:r>
              <a:rPr sz="1700" b="1" spc="60" dirty="0">
                <a:latin typeface="Arial"/>
                <a:cs typeface="Arial"/>
              </a:rPr>
              <a:t>25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135" dirty="0">
                <a:latin typeface="Arial"/>
                <a:cs typeface="Arial"/>
              </a:rPr>
              <a:t>yaş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175" dirty="0">
                <a:latin typeface="Arial"/>
                <a:cs typeface="Arial"/>
              </a:rPr>
              <a:t>a</a:t>
            </a:r>
            <a:r>
              <a:rPr sz="1700" b="1" spc="100" dirty="0">
                <a:latin typeface="Arial"/>
                <a:cs typeface="Arial"/>
              </a:rPr>
              <a:t>r</a:t>
            </a:r>
            <a:r>
              <a:rPr sz="1700" b="1" spc="70" dirty="0">
                <a:latin typeface="Arial"/>
                <a:cs typeface="Arial"/>
              </a:rPr>
              <a:t>ası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114" dirty="0">
                <a:latin typeface="Arial"/>
                <a:cs typeface="Arial"/>
              </a:rPr>
              <a:t>e</a:t>
            </a:r>
            <a:r>
              <a:rPr sz="1700" b="1" spc="70" dirty="0">
                <a:latin typeface="Arial"/>
                <a:cs typeface="Arial"/>
              </a:rPr>
              <a:t>r</a:t>
            </a:r>
            <a:r>
              <a:rPr sz="1700" b="1" spc="135" dirty="0">
                <a:latin typeface="Arial"/>
                <a:cs typeface="Arial"/>
              </a:rPr>
              <a:t>k</a:t>
            </a:r>
            <a:r>
              <a:rPr sz="1700" b="1" spc="150" dirty="0">
                <a:latin typeface="Arial"/>
                <a:cs typeface="Arial"/>
              </a:rPr>
              <a:t>e</a:t>
            </a:r>
            <a:r>
              <a:rPr sz="1700" b="1" spc="165" dirty="0">
                <a:latin typeface="Arial"/>
                <a:cs typeface="Arial"/>
              </a:rPr>
              <a:t>k</a:t>
            </a:r>
            <a:r>
              <a:rPr sz="1700" b="1" spc="-30" dirty="0">
                <a:latin typeface="Arial"/>
                <a:cs typeface="Arial"/>
              </a:rPr>
              <a:t>,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-55" dirty="0">
                <a:latin typeface="Arial"/>
                <a:cs typeface="Arial"/>
              </a:rPr>
              <a:t>18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04939" y="4157103"/>
            <a:ext cx="35953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2700" algn="l"/>
                <a:tab pos="2214880" algn="l"/>
                <a:tab pos="3046095" algn="l"/>
              </a:tabLst>
            </a:pPr>
            <a:r>
              <a:rPr sz="1700" b="1" spc="110" dirty="0">
                <a:latin typeface="Arial"/>
                <a:cs typeface="Arial"/>
              </a:rPr>
              <a:t>yaşı</a:t>
            </a:r>
            <a:r>
              <a:rPr sz="1700" b="1" spc="145" dirty="0">
                <a:latin typeface="Arial"/>
                <a:cs typeface="Arial"/>
              </a:rPr>
              <a:t>n</a:t>
            </a:r>
            <a:r>
              <a:rPr sz="1700" b="1" spc="165" dirty="0">
                <a:latin typeface="Arial"/>
                <a:cs typeface="Arial"/>
              </a:rPr>
              <a:t>dan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155" dirty="0">
                <a:latin typeface="Arial"/>
                <a:cs typeface="Arial"/>
              </a:rPr>
              <a:t>büyük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135" dirty="0">
                <a:latin typeface="Arial"/>
                <a:cs typeface="Arial"/>
              </a:rPr>
              <a:t>kadın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spc="-114" dirty="0">
                <a:latin typeface="Verdana"/>
                <a:cs typeface="Verdana"/>
              </a:rPr>
              <a:t>v</a:t>
            </a:r>
            <a:r>
              <a:rPr sz="1700" spc="90" dirty="0">
                <a:latin typeface="Verdana"/>
                <a:cs typeface="Verdana"/>
              </a:rPr>
              <a:t>eya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04939" y="4411002"/>
            <a:ext cx="3595370" cy="538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1700" b="1" spc="85" dirty="0">
                <a:latin typeface="Arial"/>
                <a:cs typeface="Arial"/>
              </a:rPr>
              <a:t>İŞKUR’a </a:t>
            </a:r>
            <a:r>
              <a:rPr sz="1700" b="1" spc="130" dirty="0">
                <a:latin typeface="Arial"/>
                <a:cs typeface="Arial"/>
              </a:rPr>
              <a:t>kayıtlı </a:t>
            </a:r>
            <a:r>
              <a:rPr sz="1700" b="1" spc="120" dirty="0">
                <a:latin typeface="Arial"/>
                <a:cs typeface="Arial"/>
              </a:rPr>
              <a:t>engelli </a:t>
            </a:r>
            <a:r>
              <a:rPr sz="1700" spc="50" dirty="0">
                <a:latin typeface="Verdana"/>
                <a:cs typeface="Verdana"/>
              </a:rPr>
              <a:t>olması  </a:t>
            </a:r>
            <a:r>
              <a:rPr sz="1700" spc="75" dirty="0">
                <a:latin typeface="Verdana"/>
                <a:cs typeface="Verdana"/>
              </a:rPr>
              <a:t>durumunda </a:t>
            </a:r>
            <a:r>
              <a:rPr sz="1700" b="1" spc="-55" dirty="0">
                <a:latin typeface="Arial"/>
                <a:cs typeface="Arial"/>
              </a:rPr>
              <a:t>18 </a:t>
            </a:r>
            <a:r>
              <a:rPr sz="1700" b="1" spc="225" dirty="0">
                <a:latin typeface="Arial"/>
                <a:cs typeface="Arial"/>
              </a:rPr>
              <a:t>ay</a:t>
            </a:r>
            <a:r>
              <a:rPr sz="1700" b="1" spc="-145" dirty="0">
                <a:latin typeface="Arial"/>
                <a:cs typeface="Arial"/>
              </a:rPr>
              <a:t> </a:t>
            </a:r>
            <a:r>
              <a:rPr sz="1700" spc="5" dirty="0">
                <a:latin typeface="Verdana"/>
                <a:cs typeface="Verdana"/>
              </a:rPr>
              <a:t>destek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8500" y="924534"/>
            <a:ext cx="2135505" cy="217424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2800" b="1" spc="-35" dirty="0">
                <a:solidFill>
                  <a:srgbClr val="7A5381"/>
                </a:solidFill>
                <a:latin typeface="Trebuchet MS"/>
                <a:cs typeface="Trebuchet MS"/>
              </a:rPr>
              <a:t>Destek</a:t>
            </a:r>
            <a:r>
              <a:rPr sz="2800" b="1" spc="-370" dirty="0">
                <a:solidFill>
                  <a:srgbClr val="7A5381"/>
                </a:solidFill>
                <a:latin typeface="Trebuchet MS"/>
                <a:cs typeface="Trebuchet MS"/>
              </a:rPr>
              <a:t> </a:t>
            </a:r>
            <a:r>
              <a:rPr sz="2800" b="1" spc="-120" dirty="0">
                <a:solidFill>
                  <a:srgbClr val="7A5381"/>
                </a:solidFill>
                <a:latin typeface="Trebuchet MS"/>
                <a:cs typeface="Trebuchet MS"/>
              </a:rPr>
              <a:t>tutarı</a:t>
            </a:r>
            <a:endParaRPr sz="2800">
              <a:latin typeface="Trebuchet MS"/>
              <a:cs typeface="Trebuchet MS"/>
            </a:endParaRPr>
          </a:p>
          <a:p>
            <a:pPr marL="14604" marR="97790">
              <a:lnSpc>
                <a:spcPct val="100000"/>
              </a:lnSpc>
              <a:spcBef>
                <a:spcPts val="500"/>
              </a:spcBef>
              <a:buChar char="•"/>
              <a:tabLst>
                <a:tab pos="243204" algn="l"/>
                <a:tab pos="243840" algn="l"/>
              </a:tabLst>
            </a:pPr>
            <a:r>
              <a:rPr sz="1700" spc="80" dirty="0">
                <a:solidFill>
                  <a:srgbClr val="231F20"/>
                </a:solidFill>
                <a:latin typeface="Verdana"/>
                <a:cs typeface="Verdana"/>
              </a:rPr>
              <a:t>İmalat </a:t>
            </a:r>
            <a:r>
              <a:rPr sz="1700" spc="-55" dirty="0">
                <a:solidFill>
                  <a:srgbClr val="231F20"/>
                </a:solidFill>
                <a:latin typeface="Verdana"/>
                <a:cs typeface="Verdana"/>
              </a:rPr>
              <a:t>ve  </a:t>
            </a:r>
            <a:r>
              <a:rPr sz="1700" spc="30" dirty="0">
                <a:solidFill>
                  <a:srgbClr val="231F20"/>
                </a:solidFill>
                <a:latin typeface="Verdana"/>
                <a:cs typeface="Verdana"/>
              </a:rPr>
              <a:t>bilişim</a:t>
            </a:r>
            <a:r>
              <a:rPr sz="1700" spc="-2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15" dirty="0">
                <a:solidFill>
                  <a:srgbClr val="231F20"/>
                </a:solidFill>
                <a:latin typeface="Verdana"/>
                <a:cs typeface="Verdana"/>
              </a:rPr>
              <a:t>sektöründe  </a:t>
            </a:r>
            <a:r>
              <a:rPr sz="1700" b="1" spc="20" dirty="0">
                <a:solidFill>
                  <a:srgbClr val="231F20"/>
                </a:solidFill>
                <a:latin typeface="Arial"/>
                <a:cs typeface="Arial"/>
              </a:rPr>
              <a:t>2.712,14</a:t>
            </a:r>
            <a:r>
              <a:rPr sz="17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65" dirty="0">
                <a:solidFill>
                  <a:srgbClr val="231F20"/>
                </a:solidFill>
                <a:latin typeface="Arial"/>
                <a:cs typeface="Arial"/>
              </a:rPr>
              <a:t>TL</a:t>
            </a:r>
            <a:endParaRPr sz="17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2040"/>
              </a:spcBef>
              <a:buChar char="•"/>
              <a:tabLst>
                <a:tab pos="243204" algn="l"/>
                <a:tab pos="243840" algn="l"/>
              </a:tabLst>
            </a:pPr>
            <a:r>
              <a:rPr sz="1700" spc="30" dirty="0">
                <a:solidFill>
                  <a:srgbClr val="231F20"/>
                </a:solidFill>
                <a:latin typeface="Verdana"/>
                <a:cs typeface="Verdana"/>
              </a:rPr>
              <a:t>Diğer</a:t>
            </a:r>
            <a:r>
              <a:rPr sz="1700" spc="-1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Verdana"/>
                <a:cs typeface="Verdana"/>
              </a:rPr>
              <a:t>sektörlerde</a:t>
            </a:r>
            <a:endParaRPr sz="1700">
              <a:latin typeface="Verdana"/>
              <a:cs typeface="Verdana"/>
            </a:endParaRPr>
          </a:p>
          <a:p>
            <a:pPr marL="14604">
              <a:lnSpc>
                <a:spcPct val="100000"/>
              </a:lnSpc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1.113,14</a:t>
            </a:r>
            <a:r>
              <a:rPr sz="17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65" dirty="0">
                <a:solidFill>
                  <a:srgbClr val="231F20"/>
                </a:solidFill>
                <a:latin typeface="Arial"/>
                <a:cs typeface="Arial"/>
              </a:rPr>
              <a:t>TL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1786" y="3566705"/>
            <a:ext cx="3161665" cy="322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75" dirty="0">
                <a:solidFill>
                  <a:srgbClr val="F15E37"/>
                </a:solidFill>
                <a:latin typeface="Trebuchet MS"/>
                <a:cs typeface="Trebuchet MS"/>
              </a:rPr>
              <a:t>Nasıl</a:t>
            </a:r>
            <a:r>
              <a:rPr sz="2800" b="1" spc="-350" dirty="0">
                <a:solidFill>
                  <a:srgbClr val="F15E37"/>
                </a:solidFill>
                <a:latin typeface="Trebuchet MS"/>
                <a:cs typeface="Trebuchet MS"/>
              </a:rPr>
              <a:t> </a:t>
            </a:r>
            <a:r>
              <a:rPr sz="2800" b="1" spc="-70" dirty="0">
                <a:solidFill>
                  <a:srgbClr val="F15E37"/>
                </a:solidFill>
                <a:latin typeface="Trebuchet MS"/>
                <a:cs typeface="Trebuchet MS"/>
              </a:rPr>
              <a:t>Başvurulur?</a:t>
            </a:r>
            <a:endParaRPr sz="2800">
              <a:latin typeface="Trebuchet MS"/>
              <a:cs typeface="Trebuchet MS"/>
            </a:endParaRPr>
          </a:p>
          <a:p>
            <a:pPr marL="259715" marR="5080" indent="-228600">
              <a:lnSpc>
                <a:spcPct val="100000"/>
              </a:lnSpc>
              <a:spcBef>
                <a:spcPts val="1445"/>
              </a:spcBef>
              <a:buChar char="•"/>
              <a:tabLst>
                <a:tab pos="259715" algn="l"/>
                <a:tab pos="260350" algn="l"/>
              </a:tabLst>
            </a:pPr>
            <a:r>
              <a:rPr sz="1700" spc="5" dirty="0">
                <a:solidFill>
                  <a:srgbClr val="231F20"/>
                </a:solidFill>
                <a:latin typeface="Verdana"/>
                <a:cs typeface="Verdana"/>
              </a:rPr>
              <a:t>Şartları </a:t>
            </a:r>
            <a:r>
              <a:rPr sz="1700" spc="85" dirty="0">
                <a:solidFill>
                  <a:srgbClr val="231F20"/>
                </a:solidFill>
                <a:latin typeface="Verdana"/>
                <a:cs typeface="Verdana"/>
              </a:rPr>
              <a:t>sağlayan  </a:t>
            </a:r>
            <a:r>
              <a:rPr sz="1700" spc="20" dirty="0">
                <a:solidFill>
                  <a:srgbClr val="231F20"/>
                </a:solidFill>
                <a:latin typeface="Verdana"/>
                <a:cs typeface="Verdana"/>
              </a:rPr>
              <a:t>sigortalılar </a:t>
            </a:r>
            <a:r>
              <a:rPr sz="1700" spc="30" dirty="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sz="1700" b="1" spc="260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www. </a:t>
            </a:r>
            <a:r>
              <a:rPr sz="1700" b="1" spc="2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65" dirty="0">
                <a:solidFill>
                  <a:srgbClr val="231F20"/>
                </a:solidFill>
                <a:latin typeface="Arial"/>
                <a:cs typeface="Arial"/>
              </a:rPr>
              <a:t>sgk.gov.tr </a:t>
            </a:r>
            <a:r>
              <a:rPr sz="1700" spc="140" dirty="0">
                <a:solidFill>
                  <a:srgbClr val="231F20"/>
                </a:solidFill>
                <a:latin typeface="Verdana"/>
                <a:cs typeface="Verdana"/>
              </a:rPr>
              <a:t>web </a:t>
            </a:r>
            <a:r>
              <a:rPr sz="1700" spc="15" dirty="0">
                <a:solidFill>
                  <a:srgbClr val="231F20"/>
                </a:solidFill>
                <a:latin typeface="Verdana"/>
                <a:cs typeface="Verdana"/>
              </a:rPr>
              <a:t>adresi  </a:t>
            </a:r>
            <a:r>
              <a:rPr sz="1700" spc="25" dirty="0">
                <a:solidFill>
                  <a:srgbClr val="231F20"/>
                </a:solidFill>
                <a:latin typeface="Verdana"/>
                <a:cs typeface="Verdana"/>
              </a:rPr>
              <a:t>üzerinden </a:t>
            </a:r>
            <a:r>
              <a:rPr sz="1700" spc="-65" dirty="0">
                <a:solidFill>
                  <a:srgbClr val="231F20"/>
                </a:solidFill>
                <a:latin typeface="Verdana"/>
                <a:cs typeface="Verdana"/>
              </a:rPr>
              <a:t>“e-SGK </a:t>
            </a:r>
            <a:r>
              <a:rPr sz="1700" spc="-204" dirty="0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sz="1700" spc="-459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İşveren</a:t>
            </a:r>
            <a:endParaRPr sz="1700">
              <a:latin typeface="Verdana"/>
              <a:cs typeface="Verdana"/>
            </a:endParaRPr>
          </a:p>
          <a:p>
            <a:pPr marL="259715">
              <a:lnSpc>
                <a:spcPct val="100000"/>
              </a:lnSpc>
            </a:pPr>
            <a:r>
              <a:rPr sz="1700" spc="-204" dirty="0">
                <a:solidFill>
                  <a:srgbClr val="231F20"/>
                </a:solidFill>
                <a:latin typeface="Verdana"/>
                <a:cs typeface="Verdana"/>
              </a:rPr>
              <a:t>/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İşveren </a:t>
            </a:r>
            <a:r>
              <a:rPr sz="1700" spc="-15" dirty="0">
                <a:solidFill>
                  <a:srgbClr val="231F20"/>
                </a:solidFill>
                <a:latin typeface="Verdana"/>
                <a:cs typeface="Verdana"/>
              </a:rPr>
              <a:t>Sistemi </a:t>
            </a:r>
            <a:r>
              <a:rPr sz="1700" spc="-204" dirty="0">
                <a:solidFill>
                  <a:srgbClr val="231F20"/>
                </a:solidFill>
                <a:latin typeface="Verdana"/>
                <a:cs typeface="Verdana"/>
              </a:rPr>
              <a:t>/</a:t>
            </a:r>
            <a:r>
              <a:rPr sz="1700" spc="-3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İşveren</a:t>
            </a:r>
            <a:endParaRPr sz="1700">
              <a:latin typeface="Verdana"/>
              <a:cs typeface="Verdana"/>
            </a:endParaRPr>
          </a:p>
          <a:p>
            <a:pPr marL="259715" marR="98425">
              <a:lnSpc>
                <a:spcPct val="100000"/>
              </a:lnSpc>
            </a:pPr>
            <a:r>
              <a:rPr sz="1700" spc="-204" dirty="0">
                <a:solidFill>
                  <a:srgbClr val="231F20"/>
                </a:solidFill>
                <a:latin typeface="Verdana"/>
                <a:cs typeface="Verdana"/>
              </a:rPr>
              <a:t>/ </a:t>
            </a:r>
            <a:r>
              <a:rPr sz="1700" spc="-35" dirty="0">
                <a:solidFill>
                  <a:srgbClr val="231F20"/>
                </a:solidFill>
                <a:latin typeface="Verdana"/>
                <a:cs typeface="Verdana"/>
              </a:rPr>
              <a:t>Teşvikler </a:t>
            </a:r>
            <a:r>
              <a:rPr sz="1700" spc="-55" dirty="0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sz="1700" spc="35" dirty="0">
                <a:solidFill>
                  <a:srgbClr val="231F20"/>
                </a:solidFill>
                <a:latin typeface="Verdana"/>
                <a:cs typeface="Verdana"/>
              </a:rPr>
              <a:t>Tanımlar </a:t>
            </a:r>
            <a:r>
              <a:rPr sz="1700" spc="-204" dirty="0">
                <a:solidFill>
                  <a:srgbClr val="231F20"/>
                </a:solidFill>
                <a:latin typeface="Verdana"/>
                <a:cs typeface="Verdana"/>
              </a:rPr>
              <a:t>/  </a:t>
            </a:r>
            <a:r>
              <a:rPr sz="1700" spc="-30" dirty="0">
                <a:solidFill>
                  <a:srgbClr val="231F20"/>
                </a:solidFill>
                <a:latin typeface="Verdana"/>
                <a:cs typeface="Verdana"/>
              </a:rPr>
              <a:t>Teşvikten</a:t>
            </a:r>
            <a:r>
              <a:rPr sz="1700" spc="-1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231F20"/>
                </a:solidFill>
                <a:latin typeface="Verdana"/>
                <a:cs typeface="Verdana"/>
              </a:rPr>
              <a:t>Faydalanılacak  </a:t>
            </a:r>
            <a:r>
              <a:rPr sz="1700" spc="10" dirty="0">
                <a:solidFill>
                  <a:srgbClr val="231F20"/>
                </a:solidFill>
                <a:latin typeface="Verdana"/>
                <a:cs typeface="Verdana"/>
              </a:rPr>
              <a:t>Sigortalı </a:t>
            </a:r>
            <a:r>
              <a:rPr sz="1700" spc="50" dirty="0">
                <a:solidFill>
                  <a:srgbClr val="231F20"/>
                </a:solidFill>
                <a:latin typeface="Verdana"/>
                <a:cs typeface="Verdana"/>
              </a:rPr>
              <a:t>Tanımlama”  </a:t>
            </a:r>
            <a:r>
              <a:rPr sz="1700" spc="35" dirty="0">
                <a:solidFill>
                  <a:srgbClr val="231F20"/>
                </a:solidFill>
                <a:latin typeface="Verdana"/>
                <a:cs typeface="Verdana"/>
              </a:rPr>
              <a:t>menüleri </a:t>
            </a: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seçilerek  </a:t>
            </a:r>
            <a:r>
              <a:rPr sz="1700" spc="80" dirty="0">
                <a:solidFill>
                  <a:srgbClr val="231F20"/>
                </a:solidFill>
                <a:latin typeface="Verdana"/>
                <a:cs typeface="Verdana"/>
              </a:rPr>
              <a:t>tanımlama </a:t>
            </a:r>
            <a:r>
              <a:rPr sz="1700" spc="20" dirty="0">
                <a:solidFill>
                  <a:srgbClr val="231F20"/>
                </a:solidFill>
                <a:latin typeface="Verdana"/>
                <a:cs typeface="Verdana"/>
              </a:rPr>
              <a:t>işlemi</a:t>
            </a:r>
            <a:r>
              <a:rPr sz="1700" spc="-43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231F20"/>
                </a:solidFill>
                <a:latin typeface="Verdana"/>
                <a:cs typeface="Verdana"/>
              </a:rPr>
              <a:t>yapılır.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99002" y="1224000"/>
            <a:ext cx="2718003" cy="52920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88699" y="1765706"/>
            <a:ext cx="152400" cy="38100"/>
          </a:xfrm>
          <a:custGeom>
            <a:avLst/>
            <a:gdLst/>
            <a:ahLst/>
            <a:cxnLst/>
            <a:rect l="l" t="t" r="r" b="b"/>
            <a:pathLst>
              <a:path w="152400" h="38100">
                <a:moveTo>
                  <a:pt x="152400" y="0"/>
                </a:moveTo>
                <a:lnTo>
                  <a:pt x="38061" y="0"/>
                </a:lnTo>
                <a:lnTo>
                  <a:pt x="22995" y="2927"/>
                </a:lnTo>
                <a:lnTo>
                  <a:pt x="10925" y="10982"/>
                </a:lnTo>
                <a:lnTo>
                  <a:pt x="2907" y="23070"/>
                </a:lnTo>
                <a:lnTo>
                  <a:pt x="0" y="38100"/>
                </a:lnTo>
              </a:path>
            </a:pathLst>
          </a:custGeom>
          <a:ln w="25400">
            <a:solidFill>
              <a:srgbClr val="725E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44299" y="1765706"/>
            <a:ext cx="114300" cy="76200"/>
          </a:xfrm>
          <a:custGeom>
            <a:avLst/>
            <a:gdLst/>
            <a:ahLst/>
            <a:cxnLst/>
            <a:rect l="l" t="t" r="r" b="b"/>
            <a:pathLst>
              <a:path w="114300" h="76200">
                <a:moveTo>
                  <a:pt x="114300" y="76200"/>
                </a:moveTo>
                <a:lnTo>
                  <a:pt x="114300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725E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64899" y="1664106"/>
            <a:ext cx="355600" cy="177800"/>
          </a:xfrm>
          <a:custGeom>
            <a:avLst/>
            <a:gdLst/>
            <a:ahLst/>
            <a:cxnLst/>
            <a:rect l="l" t="t" r="r" b="b"/>
            <a:pathLst>
              <a:path w="355600" h="177800">
                <a:moveTo>
                  <a:pt x="355600" y="177800"/>
                </a:moveTo>
                <a:lnTo>
                  <a:pt x="177800" y="0"/>
                </a:lnTo>
                <a:lnTo>
                  <a:pt x="0" y="177800"/>
                </a:lnTo>
              </a:path>
            </a:pathLst>
          </a:custGeom>
          <a:ln w="25400">
            <a:solidFill>
              <a:srgbClr val="725E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41011" y="1767014"/>
            <a:ext cx="203288" cy="875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88699" y="1803806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279400"/>
                </a:moveTo>
                <a:lnTo>
                  <a:pt x="533400" y="381000"/>
                </a:lnTo>
                <a:lnTo>
                  <a:pt x="38100" y="381000"/>
                </a:lnTo>
                <a:lnTo>
                  <a:pt x="23027" y="378072"/>
                </a:lnTo>
                <a:lnTo>
                  <a:pt x="10944" y="370017"/>
                </a:lnTo>
                <a:lnTo>
                  <a:pt x="2913" y="357929"/>
                </a:lnTo>
                <a:lnTo>
                  <a:pt x="0" y="342900"/>
                </a:lnTo>
                <a:lnTo>
                  <a:pt x="0" y="0"/>
                </a:lnTo>
                <a:lnTo>
                  <a:pt x="2913" y="15029"/>
                </a:lnTo>
                <a:lnTo>
                  <a:pt x="10944" y="27117"/>
                </a:lnTo>
                <a:lnTo>
                  <a:pt x="23027" y="35172"/>
                </a:lnTo>
                <a:lnTo>
                  <a:pt x="38100" y="38100"/>
                </a:lnTo>
                <a:lnTo>
                  <a:pt x="533400" y="38100"/>
                </a:lnTo>
                <a:lnTo>
                  <a:pt x="533400" y="127000"/>
                </a:lnTo>
              </a:path>
            </a:pathLst>
          </a:custGeom>
          <a:ln w="25400">
            <a:solidFill>
              <a:srgbClr val="725E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06199" y="1930806"/>
            <a:ext cx="241300" cy="152400"/>
          </a:xfrm>
          <a:custGeom>
            <a:avLst/>
            <a:gdLst/>
            <a:ahLst/>
            <a:cxnLst/>
            <a:rect l="l" t="t" r="r" b="b"/>
            <a:pathLst>
              <a:path w="241300" h="152400">
                <a:moveTo>
                  <a:pt x="63500" y="25400"/>
                </a:moveTo>
                <a:lnTo>
                  <a:pt x="37301" y="30390"/>
                </a:lnTo>
                <a:lnTo>
                  <a:pt x="17281" y="44000"/>
                </a:lnTo>
                <a:lnTo>
                  <a:pt x="4496" y="64185"/>
                </a:lnTo>
                <a:lnTo>
                  <a:pt x="0" y="88900"/>
                </a:lnTo>
                <a:lnTo>
                  <a:pt x="4496" y="113614"/>
                </a:lnTo>
                <a:lnTo>
                  <a:pt x="17281" y="133799"/>
                </a:lnTo>
                <a:lnTo>
                  <a:pt x="37301" y="147409"/>
                </a:lnTo>
                <a:lnTo>
                  <a:pt x="63500" y="152400"/>
                </a:lnTo>
                <a:lnTo>
                  <a:pt x="203200" y="152400"/>
                </a:lnTo>
                <a:lnTo>
                  <a:pt x="218031" y="149406"/>
                </a:lnTo>
                <a:lnTo>
                  <a:pt x="230141" y="141241"/>
                </a:lnTo>
                <a:lnTo>
                  <a:pt x="238306" y="129131"/>
                </a:lnTo>
                <a:lnTo>
                  <a:pt x="241300" y="114300"/>
                </a:lnTo>
                <a:lnTo>
                  <a:pt x="241300" y="12700"/>
                </a:lnTo>
                <a:lnTo>
                  <a:pt x="241300" y="5689"/>
                </a:lnTo>
                <a:lnTo>
                  <a:pt x="235610" y="0"/>
                </a:lnTo>
                <a:lnTo>
                  <a:pt x="228600" y="0"/>
                </a:lnTo>
                <a:lnTo>
                  <a:pt x="215900" y="0"/>
                </a:lnTo>
                <a:lnTo>
                  <a:pt x="213549" y="9664"/>
                </a:lnTo>
                <a:lnTo>
                  <a:pt x="207514" y="17762"/>
                </a:lnTo>
                <a:lnTo>
                  <a:pt x="199322" y="23329"/>
                </a:lnTo>
                <a:lnTo>
                  <a:pt x="190500" y="25400"/>
                </a:lnTo>
                <a:lnTo>
                  <a:pt x="152400" y="25400"/>
                </a:lnTo>
                <a:lnTo>
                  <a:pt x="63500" y="25400"/>
                </a:lnTo>
                <a:close/>
              </a:path>
            </a:pathLst>
          </a:custGeom>
          <a:ln w="25400">
            <a:solidFill>
              <a:srgbClr val="725E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61003" y="144371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25400">
            <a:solidFill>
              <a:srgbClr val="F375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09426" y="2975305"/>
            <a:ext cx="506730" cy="506730"/>
          </a:xfrm>
          <a:custGeom>
            <a:avLst/>
            <a:gdLst/>
            <a:ahLst/>
            <a:cxnLst/>
            <a:rect l="l" t="t" r="r" b="b"/>
            <a:pathLst>
              <a:path w="506729" h="506729">
                <a:moveTo>
                  <a:pt x="253072" y="0"/>
                </a:moveTo>
                <a:lnTo>
                  <a:pt x="207640" y="4084"/>
                </a:lnTo>
                <a:lnTo>
                  <a:pt x="164856" y="15858"/>
                </a:lnTo>
                <a:lnTo>
                  <a:pt x="125440" y="34600"/>
                </a:lnTo>
                <a:lnTo>
                  <a:pt x="90112" y="59592"/>
                </a:lnTo>
                <a:lnTo>
                  <a:pt x="59592" y="90112"/>
                </a:lnTo>
                <a:lnTo>
                  <a:pt x="34600" y="125440"/>
                </a:lnTo>
                <a:lnTo>
                  <a:pt x="15858" y="164856"/>
                </a:lnTo>
                <a:lnTo>
                  <a:pt x="4084" y="207640"/>
                </a:lnTo>
                <a:lnTo>
                  <a:pt x="0" y="253072"/>
                </a:lnTo>
                <a:lnTo>
                  <a:pt x="4084" y="298505"/>
                </a:lnTo>
                <a:lnTo>
                  <a:pt x="15858" y="341290"/>
                </a:lnTo>
                <a:lnTo>
                  <a:pt x="34600" y="380708"/>
                </a:lnTo>
                <a:lnTo>
                  <a:pt x="59592" y="416039"/>
                </a:lnTo>
                <a:lnTo>
                  <a:pt x="90112" y="446560"/>
                </a:lnTo>
                <a:lnTo>
                  <a:pt x="125440" y="471554"/>
                </a:lnTo>
                <a:lnTo>
                  <a:pt x="164856" y="490298"/>
                </a:lnTo>
                <a:lnTo>
                  <a:pt x="207640" y="502073"/>
                </a:lnTo>
                <a:lnTo>
                  <a:pt x="253072" y="506158"/>
                </a:lnTo>
                <a:lnTo>
                  <a:pt x="298504" y="502073"/>
                </a:lnTo>
                <a:lnTo>
                  <a:pt x="341289" y="490298"/>
                </a:lnTo>
                <a:lnTo>
                  <a:pt x="380705" y="471554"/>
                </a:lnTo>
                <a:lnTo>
                  <a:pt x="416033" y="446560"/>
                </a:lnTo>
                <a:lnTo>
                  <a:pt x="446553" y="416039"/>
                </a:lnTo>
                <a:lnTo>
                  <a:pt x="471544" y="380708"/>
                </a:lnTo>
                <a:lnTo>
                  <a:pt x="490287" y="341290"/>
                </a:lnTo>
                <a:lnTo>
                  <a:pt x="502061" y="298505"/>
                </a:lnTo>
                <a:lnTo>
                  <a:pt x="506145" y="253072"/>
                </a:lnTo>
                <a:lnTo>
                  <a:pt x="502061" y="207640"/>
                </a:lnTo>
                <a:lnTo>
                  <a:pt x="490287" y="164856"/>
                </a:lnTo>
                <a:lnTo>
                  <a:pt x="471544" y="125440"/>
                </a:lnTo>
                <a:lnTo>
                  <a:pt x="446553" y="90112"/>
                </a:lnTo>
                <a:lnTo>
                  <a:pt x="416033" y="59592"/>
                </a:lnTo>
                <a:lnTo>
                  <a:pt x="380705" y="34600"/>
                </a:lnTo>
                <a:lnTo>
                  <a:pt x="341289" y="15858"/>
                </a:lnTo>
                <a:lnTo>
                  <a:pt x="298504" y="4084"/>
                </a:lnTo>
                <a:lnTo>
                  <a:pt x="253072" y="0"/>
                </a:lnTo>
                <a:close/>
              </a:path>
            </a:pathLst>
          </a:custGeom>
          <a:solidFill>
            <a:srgbClr val="E7E4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70005" y="2935871"/>
            <a:ext cx="585470" cy="585470"/>
          </a:xfrm>
          <a:custGeom>
            <a:avLst/>
            <a:gdLst/>
            <a:ahLst/>
            <a:cxnLst/>
            <a:rect l="l" t="t" r="r" b="b"/>
            <a:pathLst>
              <a:path w="585470" h="585470">
                <a:moveTo>
                  <a:pt x="292493" y="0"/>
                </a:moveTo>
                <a:lnTo>
                  <a:pt x="245048" y="3828"/>
                </a:lnTo>
                <a:lnTo>
                  <a:pt x="200041" y="14912"/>
                </a:lnTo>
                <a:lnTo>
                  <a:pt x="158074" y="32649"/>
                </a:lnTo>
                <a:lnTo>
                  <a:pt x="119748" y="56437"/>
                </a:lnTo>
                <a:lnTo>
                  <a:pt x="85667" y="85674"/>
                </a:lnTo>
                <a:lnTo>
                  <a:pt x="56433" y="119757"/>
                </a:lnTo>
                <a:lnTo>
                  <a:pt x="32646" y="158084"/>
                </a:lnTo>
                <a:lnTo>
                  <a:pt x="14911" y="200052"/>
                </a:lnTo>
                <a:lnTo>
                  <a:pt x="3828" y="245061"/>
                </a:lnTo>
                <a:lnTo>
                  <a:pt x="0" y="292506"/>
                </a:lnTo>
                <a:lnTo>
                  <a:pt x="3828" y="339951"/>
                </a:lnTo>
                <a:lnTo>
                  <a:pt x="14911" y="384958"/>
                </a:lnTo>
                <a:lnTo>
                  <a:pt x="32646" y="426925"/>
                </a:lnTo>
                <a:lnTo>
                  <a:pt x="56433" y="465251"/>
                </a:lnTo>
                <a:lnTo>
                  <a:pt x="85667" y="499332"/>
                </a:lnTo>
                <a:lnTo>
                  <a:pt x="119748" y="528566"/>
                </a:lnTo>
                <a:lnTo>
                  <a:pt x="158074" y="552353"/>
                </a:lnTo>
                <a:lnTo>
                  <a:pt x="200041" y="570088"/>
                </a:lnTo>
                <a:lnTo>
                  <a:pt x="245048" y="581171"/>
                </a:lnTo>
                <a:lnTo>
                  <a:pt x="292493" y="585000"/>
                </a:lnTo>
                <a:lnTo>
                  <a:pt x="339939" y="581171"/>
                </a:lnTo>
                <a:lnTo>
                  <a:pt x="384947" y="570088"/>
                </a:lnTo>
                <a:lnTo>
                  <a:pt x="426915" y="552353"/>
                </a:lnTo>
                <a:lnTo>
                  <a:pt x="438362" y="545249"/>
                </a:lnTo>
                <a:lnTo>
                  <a:pt x="279615" y="545249"/>
                </a:lnTo>
                <a:lnTo>
                  <a:pt x="250522" y="542092"/>
                </a:lnTo>
                <a:lnTo>
                  <a:pt x="222502" y="535725"/>
                </a:lnTo>
                <a:lnTo>
                  <a:pt x="195746" y="526341"/>
                </a:lnTo>
                <a:lnTo>
                  <a:pt x="170446" y="514134"/>
                </a:lnTo>
                <a:lnTo>
                  <a:pt x="173463" y="508914"/>
                </a:lnTo>
                <a:lnTo>
                  <a:pt x="161391" y="508914"/>
                </a:lnTo>
                <a:lnTo>
                  <a:pt x="136301" y="491502"/>
                </a:lnTo>
                <a:lnTo>
                  <a:pt x="113530" y="471268"/>
                </a:lnTo>
                <a:lnTo>
                  <a:pt x="93327" y="448467"/>
                </a:lnTo>
                <a:lnTo>
                  <a:pt x="75946" y="423354"/>
                </a:lnTo>
                <a:lnTo>
                  <a:pt x="88430" y="416140"/>
                </a:lnTo>
                <a:lnTo>
                  <a:pt x="87366" y="414299"/>
                </a:lnTo>
                <a:lnTo>
                  <a:pt x="70713" y="414299"/>
                </a:lnTo>
                <a:lnTo>
                  <a:pt x="58549" y="389003"/>
                </a:lnTo>
                <a:lnTo>
                  <a:pt x="49201" y="362257"/>
                </a:lnTo>
                <a:lnTo>
                  <a:pt x="42865" y="334250"/>
                </a:lnTo>
                <a:lnTo>
                  <a:pt x="39738" y="305168"/>
                </a:lnTo>
                <a:lnTo>
                  <a:pt x="62191" y="305168"/>
                </a:lnTo>
                <a:lnTo>
                  <a:pt x="62191" y="279412"/>
                </a:lnTo>
                <a:lnTo>
                  <a:pt x="39751" y="279412"/>
                </a:lnTo>
                <a:lnTo>
                  <a:pt x="42928" y="250357"/>
                </a:lnTo>
                <a:lnTo>
                  <a:pt x="49306" y="222373"/>
                </a:lnTo>
                <a:lnTo>
                  <a:pt x="58690" y="195652"/>
                </a:lnTo>
                <a:lnTo>
                  <a:pt x="70891" y="170383"/>
                </a:lnTo>
                <a:lnTo>
                  <a:pt x="87307" y="170383"/>
                </a:lnTo>
                <a:lnTo>
                  <a:pt x="88430" y="168440"/>
                </a:lnTo>
                <a:lnTo>
                  <a:pt x="113730" y="113534"/>
                </a:lnTo>
                <a:lnTo>
                  <a:pt x="161582" y="75996"/>
                </a:lnTo>
                <a:lnTo>
                  <a:pt x="173650" y="75996"/>
                </a:lnTo>
                <a:lnTo>
                  <a:pt x="170624" y="70764"/>
                </a:lnTo>
                <a:lnTo>
                  <a:pt x="195891" y="58599"/>
                </a:lnTo>
                <a:lnTo>
                  <a:pt x="222605" y="49247"/>
                </a:lnTo>
                <a:lnTo>
                  <a:pt x="250577" y="42900"/>
                </a:lnTo>
                <a:lnTo>
                  <a:pt x="279615" y="39751"/>
                </a:lnTo>
                <a:lnTo>
                  <a:pt x="438357" y="39751"/>
                </a:lnTo>
                <a:lnTo>
                  <a:pt x="426915" y="32649"/>
                </a:lnTo>
                <a:lnTo>
                  <a:pt x="384947" y="14912"/>
                </a:lnTo>
                <a:lnTo>
                  <a:pt x="339939" y="3828"/>
                </a:lnTo>
                <a:lnTo>
                  <a:pt x="292493" y="0"/>
                </a:lnTo>
                <a:close/>
              </a:path>
              <a:path w="585470" h="585470">
                <a:moveTo>
                  <a:pt x="305371" y="522592"/>
                </a:moveTo>
                <a:lnTo>
                  <a:pt x="279615" y="522592"/>
                </a:lnTo>
                <a:lnTo>
                  <a:pt x="279615" y="545249"/>
                </a:lnTo>
                <a:lnTo>
                  <a:pt x="305371" y="545249"/>
                </a:lnTo>
                <a:lnTo>
                  <a:pt x="305371" y="522592"/>
                </a:lnTo>
                <a:close/>
              </a:path>
              <a:path w="585470" h="585470">
                <a:moveTo>
                  <a:pt x="416344" y="496354"/>
                </a:moveTo>
                <a:lnTo>
                  <a:pt x="407289" y="501586"/>
                </a:lnTo>
                <a:lnTo>
                  <a:pt x="414540" y="514134"/>
                </a:lnTo>
                <a:lnTo>
                  <a:pt x="389240" y="526341"/>
                </a:lnTo>
                <a:lnTo>
                  <a:pt x="362484" y="535725"/>
                </a:lnTo>
                <a:lnTo>
                  <a:pt x="334464" y="542092"/>
                </a:lnTo>
                <a:lnTo>
                  <a:pt x="305371" y="545249"/>
                </a:lnTo>
                <a:lnTo>
                  <a:pt x="438362" y="545249"/>
                </a:lnTo>
                <a:lnTo>
                  <a:pt x="465242" y="528566"/>
                </a:lnTo>
                <a:lnTo>
                  <a:pt x="488154" y="508914"/>
                </a:lnTo>
                <a:lnTo>
                  <a:pt x="423595" y="508914"/>
                </a:lnTo>
                <a:lnTo>
                  <a:pt x="416344" y="496354"/>
                </a:lnTo>
                <a:close/>
              </a:path>
              <a:path w="585470" h="585470">
                <a:moveTo>
                  <a:pt x="168643" y="496354"/>
                </a:moveTo>
                <a:lnTo>
                  <a:pt x="161391" y="508914"/>
                </a:lnTo>
                <a:lnTo>
                  <a:pt x="173463" y="508914"/>
                </a:lnTo>
                <a:lnTo>
                  <a:pt x="177698" y="501586"/>
                </a:lnTo>
                <a:lnTo>
                  <a:pt x="168643" y="496354"/>
                </a:lnTo>
                <a:close/>
              </a:path>
              <a:path w="585470" h="585470">
                <a:moveTo>
                  <a:pt x="501789" y="407085"/>
                </a:moveTo>
                <a:lnTo>
                  <a:pt x="496557" y="416140"/>
                </a:lnTo>
                <a:lnTo>
                  <a:pt x="509041" y="423354"/>
                </a:lnTo>
                <a:lnTo>
                  <a:pt x="491665" y="448467"/>
                </a:lnTo>
                <a:lnTo>
                  <a:pt x="471462" y="471268"/>
                </a:lnTo>
                <a:lnTo>
                  <a:pt x="448687" y="491502"/>
                </a:lnTo>
                <a:lnTo>
                  <a:pt x="423595" y="508914"/>
                </a:lnTo>
                <a:lnTo>
                  <a:pt x="488154" y="508914"/>
                </a:lnTo>
                <a:lnTo>
                  <a:pt x="499325" y="499332"/>
                </a:lnTo>
                <a:lnTo>
                  <a:pt x="528562" y="465251"/>
                </a:lnTo>
                <a:lnTo>
                  <a:pt x="552350" y="426925"/>
                </a:lnTo>
                <a:lnTo>
                  <a:pt x="557687" y="414299"/>
                </a:lnTo>
                <a:lnTo>
                  <a:pt x="514273" y="414299"/>
                </a:lnTo>
                <a:lnTo>
                  <a:pt x="501789" y="407085"/>
                </a:lnTo>
                <a:close/>
              </a:path>
              <a:path w="585470" h="585470">
                <a:moveTo>
                  <a:pt x="83197" y="407085"/>
                </a:moveTo>
                <a:lnTo>
                  <a:pt x="70713" y="414299"/>
                </a:lnTo>
                <a:lnTo>
                  <a:pt x="87366" y="414299"/>
                </a:lnTo>
                <a:lnTo>
                  <a:pt x="83197" y="407085"/>
                </a:lnTo>
                <a:close/>
              </a:path>
              <a:path w="585470" h="585470">
                <a:moveTo>
                  <a:pt x="557548" y="170383"/>
                </a:moveTo>
                <a:lnTo>
                  <a:pt x="514096" y="170383"/>
                </a:lnTo>
                <a:lnTo>
                  <a:pt x="526291" y="195652"/>
                </a:lnTo>
                <a:lnTo>
                  <a:pt x="535676" y="222373"/>
                </a:lnTo>
                <a:lnTo>
                  <a:pt x="542056" y="250357"/>
                </a:lnTo>
                <a:lnTo>
                  <a:pt x="545236" y="279412"/>
                </a:lnTo>
                <a:lnTo>
                  <a:pt x="522808" y="279412"/>
                </a:lnTo>
                <a:lnTo>
                  <a:pt x="522808" y="305168"/>
                </a:lnTo>
                <a:lnTo>
                  <a:pt x="545249" y="305168"/>
                </a:lnTo>
                <a:lnTo>
                  <a:pt x="542121" y="334250"/>
                </a:lnTo>
                <a:lnTo>
                  <a:pt x="535786" y="362257"/>
                </a:lnTo>
                <a:lnTo>
                  <a:pt x="526437" y="389003"/>
                </a:lnTo>
                <a:lnTo>
                  <a:pt x="514273" y="414299"/>
                </a:lnTo>
                <a:lnTo>
                  <a:pt x="557687" y="414299"/>
                </a:lnTo>
                <a:lnTo>
                  <a:pt x="570087" y="384958"/>
                </a:lnTo>
                <a:lnTo>
                  <a:pt x="581171" y="339951"/>
                </a:lnTo>
                <a:lnTo>
                  <a:pt x="585000" y="292506"/>
                </a:lnTo>
                <a:lnTo>
                  <a:pt x="581171" y="245061"/>
                </a:lnTo>
                <a:lnTo>
                  <a:pt x="570087" y="200052"/>
                </a:lnTo>
                <a:lnTo>
                  <a:pt x="557548" y="170383"/>
                </a:lnTo>
                <a:close/>
              </a:path>
              <a:path w="585470" h="585470">
                <a:moveTo>
                  <a:pt x="87307" y="170383"/>
                </a:moveTo>
                <a:lnTo>
                  <a:pt x="70891" y="170383"/>
                </a:lnTo>
                <a:lnTo>
                  <a:pt x="83197" y="177495"/>
                </a:lnTo>
                <a:lnTo>
                  <a:pt x="87307" y="170383"/>
                </a:lnTo>
                <a:close/>
              </a:path>
              <a:path w="585470" h="585470">
                <a:moveTo>
                  <a:pt x="488044" y="75996"/>
                </a:moveTo>
                <a:lnTo>
                  <a:pt x="423405" y="75996"/>
                </a:lnTo>
                <a:lnTo>
                  <a:pt x="448487" y="93359"/>
                </a:lnTo>
                <a:lnTo>
                  <a:pt x="471257" y="113539"/>
                </a:lnTo>
                <a:lnTo>
                  <a:pt x="491462" y="136284"/>
                </a:lnTo>
                <a:lnTo>
                  <a:pt x="508850" y="161340"/>
                </a:lnTo>
                <a:lnTo>
                  <a:pt x="496557" y="168440"/>
                </a:lnTo>
                <a:lnTo>
                  <a:pt x="501789" y="177495"/>
                </a:lnTo>
                <a:lnTo>
                  <a:pt x="514096" y="170383"/>
                </a:lnTo>
                <a:lnTo>
                  <a:pt x="557548" y="170383"/>
                </a:lnTo>
                <a:lnTo>
                  <a:pt x="552350" y="158084"/>
                </a:lnTo>
                <a:lnTo>
                  <a:pt x="528562" y="119757"/>
                </a:lnTo>
                <a:lnTo>
                  <a:pt x="499325" y="85674"/>
                </a:lnTo>
                <a:lnTo>
                  <a:pt x="488044" y="75996"/>
                </a:lnTo>
                <a:close/>
              </a:path>
              <a:path w="585470" h="585470">
                <a:moveTo>
                  <a:pt x="173650" y="75996"/>
                </a:moveTo>
                <a:lnTo>
                  <a:pt x="161582" y="75996"/>
                </a:lnTo>
                <a:lnTo>
                  <a:pt x="168643" y="88226"/>
                </a:lnTo>
                <a:lnTo>
                  <a:pt x="177698" y="82994"/>
                </a:lnTo>
                <a:lnTo>
                  <a:pt x="173650" y="75996"/>
                </a:lnTo>
                <a:close/>
              </a:path>
              <a:path w="585470" h="585470">
                <a:moveTo>
                  <a:pt x="438357" y="39751"/>
                </a:moveTo>
                <a:lnTo>
                  <a:pt x="305371" y="39751"/>
                </a:lnTo>
                <a:lnTo>
                  <a:pt x="334409" y="42900"/>
                </a:lnTo>
                <a:lnTo>
                  <a:pt x="362380" y="49247"/>
                </a:lnTo>
                <a:lnTo>
                  <a:pt x="389090" y="58599"/>
                </a:lnTo>
                <a:lnTo>
                  <a:pt x="414350" y="70764"/>
                </a:lnTo>
                <a:lnTo>
                  <a:pt x="407289" y="82994"/>
                </a:lnTo>
                <a:lnTo>
                  <a:pt x="416344" y="88226"/>
                </a:lnTo>
                <a:lnTo>
                  <a:pt x="423405" y="75996"/>
                </a:lnTo>
                <a:lnTo>
                  <a:pt x="488044" y="75996"/>
                </a:lnTo>
                <a:lnTo>
                  <a:pt x="465242" y="56437"/>
                </a:lnTo>
                <a:lnTo>
                  <a:pt x="438357" y="39751"/>
                </a:lnTo>
                <a:close/>
              </a:path>
              <a:path w="585470" h="585470">
                <a:moveTo>
                  <a:pt x="305371" y="39751"/>
                </a:moveTo>
                <a:lnTo>
                  <a:pt x="279615" y="39751"/>
                </a:lnTo>
                <a:lnTo>
                  <a:pt x="279615" y="61988"/>
                </a:lnTo>
                <a:lnTo>
                  <a:pt x="305371" y="61988"/>
                </a:lnTo>
                <a:lnTo>
                  <a:pt x="305371" y="39751"/>
                </a:lnTo>
                <a:close/>
              </a:path>
            </a:pathLst>
          </a:custGeom>
          <a:solidFill>
            <a:srgbClr val="E89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14074" y="3096704"/>
            <a:ext cx="348780" cy="174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892294" y="4194479"/>
            <a:ext cx="28765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20" dirty="0">
                <a:solidFill>
                  <a:srgbClr val="F15E37"/>
                </a:solidFill>
                <a:latin typeface="Arial"/>
                <a:cs typeface="Arial"/>
              </a:rPr>
              <a:t>?</a:t>
            </a:r>
            <a:endParaRPr sz="34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T.C. </a:t>
            </a:r>
            <a:r>
              <a:rPr spc="-10" dirty="0"/>
              <a:t>A </a:t>
            </a:r>
            <a:r>
              <a:rPr spc="5" dirty="0"/>
              <a:t>LE, </a:t>
            </a:r>
            <a:r>
              <a:rPr spc="-10" dirty="0"/>
              <a:t>ÇA </a:t>
            </a:r>
            <a:r>
              <a:rPr spc="-5" dirty="0"/>
              <a:t>LI </a:t>
            </a:r>
            <a:r>
              <a:rPr spc="-10" dirty="0"/>
              <a:t>MA VE SO </a:t>
            </a:r>
            <a:r>
              <a:rPr spc="-15" dirty="0"/>
              <a:t>SYAL </a:t>
            </a:r>
            <a:r>
              <a:rPr spc="-10" dirty="0"/>
              <a:t>H ZMETLE R</a:t>
            </a:r>
            <a:r>
              <a:rPr spc="-120" dirty="0"/>
              <a:t> </a:t>
            </a:r>
            <a:r>
              <a:rPr spc="-5" dirty="0"/>
              <a:t>BAKA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1727" y="7084942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0738" y="7053117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9496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6" y="8914"/>
                </a:lnTo>
                <a:lnTo>
                  <a:pt x="32897" y="33224"/>
                </a:lnTo>
                <a:lnTo>
                  <a:pt x="8827" y="69281"/>
                </a:lnTo>
                <a:lnTo>
                  <a:pt x="0" y="113436"/>
                </a:lnTo>
                <a:lnTo>
                  <a:pt x="8827" y="157590"/>
                </a:lnTo>
                <a:lnTo>
                  <a:pt x="32897" y="193648"/>
                </a:lnTo>
                <a:lnTo>
                  <a:pt x="68596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483" y="7077176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5" h="102870">
                <a:moveTo>
                  <a:pt x="79057" y="0"/>
                </a:moveTo>
                <a:lnTo>
                  <a:pt x="21589" y="0"/>
                </a:lnTo>
                <a:lnTo>
                  <a:pt x="13190" y="1677"/>
                </a:lnTo>
                <a:lnTo>
                  <a:pt x="6327" y="6248"/>
                </a:lnTo>
                <a:lnTo>
                  <a:pt x="1698" y="13019"/>
                </a:lnTo>
                <a:lnTo>
                  <a:pt x="0" y="21297"/>
                </a:lnTo>
                <a:lnTo>
                  <a:pt x="0" y="81089"/>
                </a:lnTo>
                <a:lnTo>
                  <a:pt x="1698" y="89375"/>
                </a:lnTo>
                <a:lnTo>
                  <a:pt x="6327" y="96150"/>
                </a:lnTo>
                <a:lnTo>
                  <a:pt x="13190" y="100722"/>
                </a:lnTo>
                <a:lnTo>
                  <a:pt x="21589" y="102400"/>
                </a:lnTo>
                <a:lnTo>
                  <a:pt x="79057" y="102400"/>
                </a:lnTo>
                <a:lnTo>
                  <a:pt x="87451" y="100722"/>
                </a:lnTo>
                <a:lnTo>
                  <a:pt x="94314" y="96150"/>
                </a:lnTo>
                <a:lnTo>
                  <a:pt x="96050" y="93611"/>
                </a:lnTo>
                <a:lnTo>
                  <a:pt x="14477" y="93611"/>
                </a:lnTo>
                <a:lnTo>
                  <a:pt x="8686" y="87998"/>
                </a:lnTo>
                <a:lnTo>
                  <a:pt x="8686" y="14389"/>
                </a:lnTo>
                <a:lnTo>
                  <a:pt x="14477" y="8788"/>
                </a:lnTo>
                <a:lnTo>
                  <a:pt x="96052" y="8788"/>
                </a:lnTo>
                <a:lnTo>
                  <a:pt x="94314" y="6248"/>
                </a:lnTo>
                <a:lnTo>
                  <a:pt x="87451" y="1677"/>
                </a:lnTo>
                <a:lnTo>
                  <a:pt x="79057" y="0"/>
                </a:lnTo>
                <a:close/>
              </a:path>
              <a:path w="100965" h="102870">
                <a:moveTo>
                  <a:pt x="96052" y="8788"/>
                </a:moveTo>
                <a:lnTo>
                  <a:pt x="86169" y="8788"/>
                </a:lnTo>
                <a:lnTo>
                  <a:pt x="91960" y="14389"/>
                </a:lnTo>
                <a:lnTo>
                  <a:pt x="91960" y="87998"/>
                </a:lnTo>
                <a:lnTo>
                  <a:pt x="86169" y="93611"/>
                </a:lnTo>
                <a:lnTo>
                  <a:pt x="96050" y="93611"/>
                </a:lnTo>
                <a:lnTo>
                  <a:pt x="98947" y="89375"/>
                </a:lnTo>
                <a:lnTo>
                  <a:pt x="100647" y="81089"/>
                </a:lnTo>
                <a:lnTo>
                  <a:pt x="100647" y="21297"/>
                </a:lnTo>
                <a:lnTo>
                  <a:pt x="98947" y="13019"/>
                </a:lnTo>
                <a:lnTo>
                  <a:pt x="96052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5490" y="7101792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40">
                <a:moveTo>
                  <a:pt x="26314" y="0"/>
                </a:moveTo>
                <a:lnTo>
                  <a:pt x="16084" y="2092"/>
                </a:lnTo>
                <a:lnTo>
                  <a:pt x="7718" y="7794"/>
                </a:lnTo>
                <a:lnTo>
                  <a:pt x="2072" y="16244"/>
                </a:lnTo>
                <a:lnTo>
                  <a:pt x="0" y="26581"/>
                </a:lnTo>
                <a:lnTo>
                  <a:pt x="2072" y="36917"/>
                </a:lnTo>
                <a:lnTo>
                  <a:pt x="7718" y="45367"/>
                </a:lnTo>
                <a:lnTo>
                  <a:pt x="16084" y="51069"/>
                </a:lnTo>
                <a:lnTo>
                  <a:pt x="26314" y="53162"/>
                </a:lnTo>
                <a:lnTo>
                  <a:pt x="36550" y="51069"/>
                </a:lnTo>
                <a:lnTo>
                  <a:pt x="44915" y="45367"/>
                </a:lnTo>
                <a:lnTo>
                  <a:pt x="45578" y="44373"/>
                </a:lnTo>
                <a:lnTo>
                  <a:pt x="16598" y="44373"/>
                </a:lnTo>
                <a:lnTo>
                  <a:pt x="8686" y="36398"/>
                </a:lnTo>
                <a:lnTo>
                  <a:pt x="8686" y="16763"/>
                </a:lnTo>
                <a:lnTo>
                  <a:pt x="16598" y="8788"/>
                </a:lnTo>
                <a:lnTo>
                  <a:pt x="45578" y="8788"/>
                </a:lnTo>
                <a:lnTo>
                  <a:pt x="44915" y="7794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53340">
                <a:moveTo>
                  <a:pt x="45578" y="8788"/>
                </a:moveTo>
                <a:lnTo>
                  <a:pt x="36029" y="8788"/>
                </a:lnTo>
                <a:lnTo>
                  <a:pt x="43942" y="16763"/>
                </a:lnTo>
                <a:lnTo>
                  <a:pt x="43942" y="36398"/>
                </a:lnTo>
                <a:lnTo>
                  <a:pt x="36029" y="44373"/>
                </a:lnTo>
                <a:lnTo>
                  <a:pt x="45578" y="44373"/>
                </a:lnTo>
                <a:lnTo>
                  <a:pt x="50558" y="36917"/>
                </a:lnTo>
                <a:lnTo>
                  <a:pt x="52628" y="26581"/>
                </a:lnTo>
                <a:lnTo>
                  <a:pt x="50558" y="16244"/>
                </a:lnTo>
                <a:lnTo>
                  <a:pt x="45578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3896" y="709423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3"/>
                </a:lnTo>
                <a:lnTo>
                  <a:pt x="0" y="9651"/>
                </a:lnTo>
                <a:lnTo>
                  <a:pt x="2755" y="12445"/>
                </a:lnTo>
                <a:lnTo>
                  <a:pt x="9550" y="12445"/>
                </a:lnTo>
                <a:lnTo>
                  <a:pt x="12306" y="9651"/>
                </a:lnTo>
                <a:lnTo>
                  <a:pt x="12306" y="2793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9066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6234" y="7061496"/>
            <a:ext cx="70485" cy="133985"/>
          </a:xfrm>
          <a:custGeom>
            <a:avLst/>
            <a:gdLst/>
            <a:ahLst/>
            <a:cxnLst/>
            <a:rect l="l" t="t" r="r" b="b"/>
            <a:pathLst>
              <a:path w="70484" h="133984">
                <a:moveTo>
                  <a:pt x="42303" y="66878"/>
                </a:moveTo>
                <a:lnTo>
                  <a:pt x="13703" y="66878"/>
                </a:lnTo>
                <a:lnTo>
                  <a:pt x="13703" y="133756"/>
                </a:lnTo>
                <a:lnTo>
                  <a:pt x="42303" y="133756"/>
                </a:lnTo>
                <a:lnTo>
                  <a:pt x="42303" y="66878"/>
                </a:lnTo>
                <a:close/>
              </a:path>
              <a:path w="70484" h="133984">
                <a:moveTo>
                  <a:pt x="70269" y="0"/>
                </a:moveTo>
                <a:lnTo>
                  <a:pt x="38417" y="0"/>
                </a:lnTo>
                <a:lnTo>
                  <a:pt x="24392" y="4175"/>
                </a:lnTo>
                <a:lnTo>
                  <a:pt x="17025" y="13360"/>
                </a:lnTo>
                <a:lnTo>
                  <a:pt x="14176" y="22545"/>
                </a:lnTo>
                <a:lnTo>
                  <a:pt x="13703" y="26720"/>
                </a:lnTo>
                <a:lnTo>
                  <a:pt x="13703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60" y="66878"/>
                </a:lnTo>
                <a:lnTo>
                  <a:pt x="70237" y="44780"/>
                </a:lnTo>
                <a:lnTo>
                  <a:pt x="42303" y="44780"/>
                </a:lnTo>
                <a:lnTo>
                  <a:pt x="42303" y="22631"/>
                </a:lnTo>
                <a:lnTo>
                  <a:pt x="70269" y="22631"/>
                </a:lnTo>
                <a:lnTo>
                  <a:pt x="70269" y="0"/>
                </a:lnTo>
                <a:close/>
              </a:path>
              <a:path w="70484" h="133984">
                <a:moveTo>
                  <a:pt x="70269" y="44589"/>
                </a:moveTo>
                <a:lnTo>
                  <a:pt x="42303" y="44780"/>
                </a:lnTo>
                <a:lnTo>
                  <a:pt x="70237" y="44780"/>
                </a:lnTo>
                <a:lnTo>
                  <a:pt x="70269" y="44589"/>
                </a:lnTo>
                <a:close/>
              </a:path>
              <a:path w="70484" h="133984">
                <a:moveTo>
                  <a:pt x="70269" y="22631"/>
                </a:moveTo>
                <a:lnTo>
                  <a:pt x="42303" y="22631"/>
                </a:lnTo>
                <a:lnTo>
                  <a:pt x="49034" y="23825"/>
                </a:lnTo>
                <a:lnTo>
                  <a:pt x="70269" y="23825"/>
                </a:lnTo>
                <a:lnTo>
                  <a:pt x="70269" y="22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2118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9872" y="7018585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94538" y="0"/>
                </a:moveTo>
                <a:lnTo>
                  <a:pt x="64299" y="4525"/>
                </a:lnTo>
                <a:lnTo>
                  <a:pt x="37577" y="17210"/>
                </a:lnTo>
                <a:lnTo>
                  <a:pt x="15702" y="36717"/>
                </a:lnTo>
                <a:lnTo>
                  <a:pt x="0" y="61709"/>
                </a:lnTo>
                <a:lnTo>
                  <a:pt x="15702" y="86694"/>
                </a:lnTo>
                <a:lnTo>
                  <a:pt x="37577" y="106197"/>
                </a:lnTo>
                <a:lnTo>
                  <a:pt x="64299" y="118880"/>
                </a:lnTo>
                <a:lnTo>
                  <a:pt x="94538" y="123405"/>
                </a:lnTo>
                <a:lnTo>
                  <a:pt x="124778" y="118880"/>
                </a:lnTo>
                <a:lnTo>
                  <a:pt x="151501" y="106197"/>
                </a:lnTo>
                <a:lnTo>
                  <a:pt x="173380" y="86694"/>
                </a:lnTo>
                <a:lnTo>
                  <a:pt x="189090" y="61709"/>
                </a:lnTo>
                <a:lnTo>
                  <a:pt x="173380" y="36717"/>
                </a:lnTo>
                <a:lnTo>
                  <a:pt x="151501" y="17210"/>
                </a:lnTo>
                <a:lnTo>
                  <a:pt x="124778" y="4525"/>
                </a:lnTo>
                <a:lnTo>
                  <a:pt x="94538" y="0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842" y="7018585"/>
            <a:ext cx="189230" cy="123189"/>
          </a:xfrm>
          <a:custGeom>
            <a:avLst/>
            <a:gdLst/>
            <a:ahLst/>
            <a:cxnLst/>
            <a:rect l="l" t="t" r="r" b="b"/>
            <a:pathLst>
              <a:path w="189230" h="123190">
                <a:moveTo>
                  <a:pt x="172213" y="87502"/>
                </a:moveTo>
                <a:lnTo>
                  <a:pt x="129654" y="87502"/>
                </a:lnTo>
                <a:lnTo>
                  <a:pt x="125945" y="109791"/>
                </a:lnTo>
                <a:lnTo>
                  <a:pt x="101688" y="109791"/>
                </a:lnTo>
                <a:lnTo>
                  <a:pt x="101688" y="123164"/>
                </a:lnTo>
                <a:lnTo>
                  <a:pt x="129647" y="117248"/>
                </a:lnTo>
                <a:lnTo>
                  <a:pt x="154276" y="104286"/>
                </a:lnTo>
                <a:lnTo>
                  <a:pt x="172213" y="87502"/>
                </a:lnTo>
                <a:close/>
              </a:path>
              <a:path w="189230" h="123190">
                <a:moveTo>
                  <a:pt x="94551" y="0"/>
                </a:moveTo>
                <a:lnTo>
                  <a:pt x="64311" y="4525"/>
                </a:lnTo>
                <a:lnTo>
                  <a:pt x="37588" y="17210"/>
                </a:lnTo>
                <a:lnTo>
                  <a:pt x="15709" y="36717"/>
                </a:lnTo>
                <a:lnTo>
                  <a:pt x="0" y="61709"/>
                </a:lnTo>
                <a:lnTo>
                  <a:pt x="12484" y="82681"/>
                </a:lnTo>
                <a:lnTo>
                  <a:pt x="29325" y="100082"/>
                </a:lnTo>
                <a:lnTo>
                  <a:pt x="49779" y="113158"/>
                </a:lnTo>
                <a:lnTo>
                  <a:pt x="73101" y="121157"/>
                </a:lnTo>
                <a:lnTo>
                  <a:pt x="73101" y="109791"/>
                </a:lnTo>
                <a:lnTo>
                  <a:pt x="59397" y="109791"/>
                </a:lnTo>
                <a:lnTo>
                  <a:pt x="59397" y="88010"/>
                </a:lnTo>
                <a:lnTo>
                  <a:pt x="73101" y="87909"/>
                </a:lnTo>
                <a:lnTo>
                  <a:pt x="73208" y="67373"/>
                </a:lnTo>
                <a:lnTo>
                  <a:pt x="73837" y="54180"/>
                </a:lnTo>
                <a:lnTo>
                  <a:pt x="76657" y="46251"/>
                </a:lnTo>
                <a:lnTo>
                  <a:pt x="83877" y="43330"/>
                </a:lnTo>
                <a:lnTo>
                  <a:pt x="97815" y="42913"/>
                </a:lnTo>
                <a:lnTo>
                  <a:pt x="177281" y="42913"/>
                </a:lnTo>
                <a:lnTo>
                  <a:pt x="173388" y="36717"/>
                </a:lnTo>
                <a:lnTo>
                  <a:pt x="151512" y="17210"/>
                </a:lnTo>
                <a:lnTo>
                  <a:pt x="124791" y="4525"/>
                </a:lnTo>
                <a:lnTo>
                  <a:pt x="94551" y="0"/>
                </a:lnTo>
                <a:close/>
              </a:path>
              <a:path w="189230" h="123190">
                <a:moveTo>
                  <a:pt x="108077" y="66674"/>
                </a:moveTo>
                <a:lnTo>
                  <a:pt x="105702" y="66674"/>
                </a:lnTo>
                <a:lnTo>
                  <a:pt x="101688" y="67373"/>
                </a:lnTo>
                <a:lnTo>
                  <a:pt x="101688" y="87693"/>
                </a:lnTo>
                <a:lnTo>
                  <a:pt x="172213" y="87502"/>
                </a:lnTo>
                <a:lnTo>
                  <a:pt x="174462" y="85399"/>
                </a:lnTo>
                <a:lnTo>
                  <a:pt x="185984" y="66738"/>
                </a:lnTo>
                <a:lnTo>
                  <a:pt x="108432" y="66738"/>
                </a:lnTo>
                <a:lnTo>
                  <a:pt x="108077" y="66674"/>
                </a:lnTo>
                <a:close/>
              </a:path>
              <a:path w="189230" h="123190">
                <a:moveTo>
                  <a:pt x="177281" y="42913"/>
                </a:moveTo>
                <a:lnTo>
                  <a:pt x="129654" y="42913"/>
                </a:lnTo>
                <a:lnTo>
                  <a:pt x="129654" y="66738"/>
                </a:lnTo>
                <a:lnTo>
                  <a:pt x="185984" y="66738"/>
                </a:lnTo>
                <a:lnTo>
                  <a:pt x="189090" y="61709"/>
                </a:lnTo>
                <a:lnTo>
                  <a:pt x="177281" y="4291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6241" y="7061499"/>
            <a:ext cx="70485" cy="80645"/>
          </a:xfrm>
          <a:custGeom>
            <a:avLst/>
            <a:gdLst/>
            <a:ahLst/>
            <a:cxnLst/>
            <a:rect l="l" t="t" r="r" b="b"/>
            <a:pathLst>
              <a:path w="70484" h="80645">
                <a:moveTo>
                  <a:pt x="42290" y="66878"/>
                </a:moveTo>
                <a:lnTo>
                  <a:pt x="13690" y="66878"/>
                </a:lnTo>
                <a:lnTo>
                  <a:pt x="13690" y="78244"/>
                </a:lnTo>
                <a:lnTo>
                  <a:pt x="20624" y="79717"/>
                </a:lnTo>
                <a:lnTo>
                  <a:pt x="27787" y="80492"/>
                </a:lnTo>
                <a:lnTo>
                  <a:pt x="37553" y="80492"/>
                </a:lnTo>
                <a:lnTo>
                  <a:pt x="39941" y="80403"/>
                </a:lnTo>
                <a:lnTo>
                  <a:pt x="42290" y="80251"/>
                </a:lnTo>
                <a:lnTo>
                  <a:pt x="42290" y="66878"/>
                </a:lnTo>
                <a:close/>
              </a:path>
              <a:path w="70484" h="80645">
                <a:moveTo>
                  <a:pt x="70256" y="0"/>
                </a:moveTo>
                <a:lnTo>
                  <a:pt x="38404" y="0"/>
                </a:lnTo>
                <a:lnTo>
                  <a:pt x="24384" y="4173"/>
                </a:lnTo>
                <a:lnTo>
                  <a:pt x="17017" y="13354"/>
                </a:lnTo>
                <a:lnTo>
                  <a:pt x="14166" y="22534"/>
                </a:lnTo>
                <a:lnTo>
                  <a:pt x="13690" y="26708"/>
                </a:lnTo>
                <a:lnTo>
                  <a:pt x="13690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47" y="66878"/>
                </a:lnTo>
                <a:lnTo>
                  <a:pt x="70222" y="44780"/>
                </a:lnTo>
                <a:lnTo>
                  <a:pt x="42290" y="44780"/>
                </a:lnTo>
                <a:lnTo>
                  <a:pt x="42290" y="24460"/>
                </a:lnTo>
                <a:lnTo>
                  <a:pt x="46304" y="23761"/>
                </a:lnTo>
                <a:lnTo>
                  <a:pt x="70256" y="23761"/>
                </a:lnTo>
                <a:lnTo>
                  <a:pt x="70256" y="0"/>
                </a:lnTo>
                <a:close/>
              </a:path>
              <a:path w="70484" h="80645">
                <a:moveTo>
                  <a:pt x="70256" y="44576"/>
                </a:moveTo>
                <a:lnTo>
                  <a:pt x="42290" y="44780"/>
                </a:lnTo>
                <a:lnTo>
                  <a:pt x="70222" y="44780"/>
                </a:lnTo>
                <a:lnTo>
                  <a:pt x="70256" y="44576"/>
                </a:lnTo>
                <a:close/>
              </a:path>
              <a:path w="70484" h="80645">
                <a:moveTo>
                  <a:pt x="70256" y="23761"/>
                </a:moveTo>
                <a:lnTo>
                  <a:pt x="48679" y="23761"/>
                </a:lnTo>
                <a:lnTo>
                  <a:pt x="49034" y="23825"/>
                </a:lnTo>
                <a:lnTo>
                  <a:pt x="70256" y="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7240" y="7018587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104279" y="91986"/>
                </a:moveTo>
                <a:lnTo>
                  <a:pt x="84848" y="91986"/>
                </a:lnTo>
                <a:lnTo>
                  <a:pt x="76936" y="99961"/>
                </a:lnTo>
                <a:lnTo>
                  <a:pt x="76936" y="114858"/>
                </a:lnTo>
                <a:lnTo>
                  <a:pt x="79057" y="119456"/>
                </a:lnTo>
                <a:lnTo>
                  <a:pt x="82448" y="122694"/>
                </a:lnTo>
                <a:lnTo>
                  <a:pt x="86410" y="123164"/>
                </a:lnTo>
                <a:lnTo>
                  <a:pt x="90449" y="123405"/>
                </a:lnTo>
                <a:lnTo>
                  <a:pt x="98653" y="123405"/>
                </a:lnTo>
                <a:lnTo>
                  <a:pt x="102704" y="123164"/>
                </a:lnTo>
                <a:lnTo>
                  <a:pt x="106692" y="122694"/>
                </a:lnTo>
                <a:lnTo>
                  <a:pt x="110070" y="119443"/>
                </a:lnTo>
                <a:lnTo>
                  <a:pt x="112191" y="114858"/>
                </a:lnTo>
                <a:lnTo>
                  <a:pt x="112191" y="99961"/>
                </a:lnTo>
                <a:lnTo>
                  <a:pt x="104279" y="91986"/>
                </a:lnTo>
                <a:close/>
              </a:path>
              <a:path w="189230" h="123825">
                <a:moveTo>
                  <a:pt x="130416" y="67373"/>
                </a:moveTo>
                <a:lnTo>
                  <a:pt x="58712" y="67373"/>
                </a:lnTo>
                <a:lnTo>
                  <a:pt x="52933" y="72986"/>
                </a:lnTo>
                <a:lnTo>
                  <a:pt x="52933" y="114630"/>
                </a:lnTo>
                <a:lnTo>
                  <a:pt x="58546" y="117119"/>
                </a:lnTo>
                <a:lnTo>
                  <a:pt x="64427" y="119113"/>
                </a:lnTo>
                <a:lnTo>
                  <a:pt x="70523" y="120573"/>
                </a:lnTo>
                <a:lnTo>
                  <a:pt x="69062" y="117271"/>
                </a:lnTo>
                <a:lnTo>
                  <a:pt x="68249" y="113626"/>
                </a:lnTo>
                <a:lnTo>
                  <a:pt x="68249" y="109778"/>
                </a:lnTo>
                <a:lnTo>
                  <a:pt x="70321" y="99449"/>
                </a:lnTo>
                <a:lnTo>
                  <a:pt x="75968" y="91003"/>
                </a:lnTo>
                <a:lnTo>
                  <a:pt x="84333" y="85302"/>
                </a:lnTo>
                <a:lnTo>
                  <a:pt x="94564" y="83210"/>
                </a:lnTo>
                <a:lnTo>
                  <a:pt x="116662" y="83210"/>
                </a:lnTo>
                <a:lnTo>
                  <a:pt x="116662" y="78447"/>
                </a:lnTo>
                <a:lnTo>
                  <a:pt x="119405" y="75653"/>
                </a:lnTo>
                <a:lnTo>
                  <a:pt x="136194" y="75653"/>
                </a:lnTo>
                <a:lnTo>
                  <a:pt x="136194" y="72986"/>
                </a:lnTo>
                <a:lnTo>
                  <a:pt x="130416" y="67373"/>
                </a:lnTo>
                <a:close/>
              </a:path>
              <a:path w="189230" h="123825">
                <a:moveTo>
                  <a:pt x="116662" y="83210"/>
                </a:moveTo>
                <a:lnTo>
                  <a:pt x="94564" y="83210"/>
                </a:lnTo>
                <a:lnTo>
                  <a:pt x="104804" y="85305"/>
                </a:lnTo>
                <a:lnTo>
                  <a:pt x="113164" y="91003"/>
                </a:lnTo>
                <a:lnTo>
                  <a:pt x="118808" y="99449"/>
                </a:lnTo>
                <a:lnTo>
                  <a:pt x="120878" y="109778"/>
                </a:lnTo>
                <a:lnTo>
                  <a:pt x="120875" y="113626"/>
                </a:lnTo>
                <a:lnTo>
                  <a:pt x="120065" y="117271"/>
                </a:lnTo>
                <a:lnTo>
                  <a:pt x="118617" y="120561"/>
                </a:lnTo>
                <a:lnTo>
                  <a:pt x="124701" y="119100"/>
                </a:lnTo>
                <a:lnTo>
                  <a:pt x="130581" y="117094"/>
                </a:lnTo>
                <a:lnTo>
                  <a:pt x="136137" y="114630"/>
                </a:lnTo>
                <a:lnTo>
                  <a:pt x="136194" y="88087"/>
                </a:lnTo>
                <a:lnTo>
                  <a:pt x="119405" y="88087"/>
                </a:lnTo>
                <a:lnTo>
                  <a:pt x="116662" y="85305"/>
                </a:lnTo>
                <a:lnTo>
                  <a:pt x="116662" y="83210"/>
                </a:lnTo>
                <a:close/>
              </a:path>
              <a:path w="189230" h="123825">
                <a:moveTo>
                  <a:pt x="94538" y="0"/>
                </a:moveTo>
                <a:lnTo>
                  <a:pt x="64304" y="4525"/>
                </a:lnTo>
                <a:lnTo>
                  <a:pt x="37582" y="17210"/>
                </a:lnTo>
                <a:lnTo>
                  <a:pt x="15703" y="36717"/>
                </a:lnTo>
                <a:lnTo>
                  <a:pt x="0" y="61709"/>
                </a:lnTo>
                <a:lnTo>
                  <a:pt x="8056" y="76446"/>
                </a:lnTo>
                <a:lnTo>
                  <a:pt x="18273" y="89614"/>
                </a:lnTo>
                <a:lnTo>
                  <a:pt x="30412" y="100967"/>
                </a:lnTo>
                <a:lnTo>
                  <a:pt x="44234" y="110261"/>
                </a:lnTo>
                <a:lnTo>
                  <a:pt x="44234" y="79895"/>
                </a:lnTo>
                <a:lnTo>
                  <a:pt x="45934" y="71611"/>
                </a:lnTo>
                <a:lnTo>
                  <a:pt x="50566" y="64841"/>
                </a:lnTo>
                <a:lnTo>
                  <a:pt x="57430" y="60273"/>
                </a:lnTo>
                <a:lnTo>
                  <a:pt x="65824" y="58597"/>
                </a:lnTo>
                <a:lnTo>
                  <a:pt x="187135" y="58597"/>
                </a:lnTo>
                <a:lnTo>
                  <a:pt x="173386" y="36717"/>
                </a:lnTo>
                <a:lnTo>
                  <a:pt x="151506" y="17210"/>
                </a:lnTo>
                <a:lnTo>
                  <a:pt x="124780" y="4525"/>
                </a:lnTo>
                <a:lnTo>
                  <a:pt x="94538" y="0"/>
                </a:lnTo>
                <a:close/>
              </a:path>
              <a:path w="189230" h="123825">
                <a:moveTo>
                  <a:pt x="187135" y="58597"/>
                </a:moveTo>
                <a:lnTo>
                  <a:pt x="123304" y="58597"/>
                </a:lnTo>
                <a:lnTo>
                  <a:pt x="131698" y="60273"/>
                </a:lnTo>
                <a:lnTo>
                  <a:pt x="138561" y="64841"/>
                </a:lnTo>
                <a:lnTo>
                  <a:pt x="143194" y="71611"/>
                </a:lnTo>
                <a:lnTo>
                  <a:pt x="144894" y="79895"/>
                </a:lnTo>
                <a:lnTo>
                  <a:pt x="144894" y="110236"/>
                </a:lnTo>
                <a:lnTo>
                  <a:pt x="158700" y="100944"/>
                </a:lnTo>
                <a:lnTo>
                  <a:pt x="170830" y="89596"/>
                </a:lnTo>
                <a:lnTo>
                  <a:pt x="181041" y="76437"/>
                </a:lnTo>
                <a:lnTo>
                  <a:pt x="189090" y="61709"/>
                </a:lnTo>
                <a:lnTo>
                  <a:pt x="187135" y="58597"/>
                </a:lnTo>
                <a:close/>
              </a:path>
              <a:path w="189230" h="123825">
                <a:moveTo>
                  <a:pt x="136194" y="75653"/>
                </a:moveTo>
                <a:lnTo>
                  <a:pt x="126199" y="75653"/>
                </a:lnTo>
                <a:lnTo>
                  <a:pt x="128955" y="78447"/>
                </a:lnTo>
                <a:lnTo>
                  <a:pt x="128955" y="85305"/>
                </a:lnTo>
                <a:lnTo>
                  <a:pt x="126199" y="88087"/>
                </a:lnTo>
                <a:lnTo>
                  <a:pt x="136194" y="88087"/>
                </a:lnTo>
                <a:lnTo>
                  <a:pt x="136194" y="7565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1483" y="7077182"/>
            <a:ext cx="100965" cy="56515"/>
          </a:xfrm>
          <a:custGeom>
            <a:avLst/>
            <a:gdLst/>
            <a:ahLst/>
            <a:cxnLst/>
            <a:rect l="l" t="t" r="r" b="b"/>
            <a:pathLst>
              <a:path w="100965" h="56515">
                <a:moveTo>
                  <a:pt x="79057" y="0"/>
                </a:moveTo>
                <a:lnTo>
                  <a:pt x="21589" y="0"/>
                </a:lnTo>
                <a:lnTo>
                  <a:pt x="13190" y="1675"/>
                </a:lnTo>
                <a:lnTo>
                  <a:pt x="6327" y="6243"/>
                </a:lnTo>
                <a:lnTo>
                  <a:pt x="1698" y="13014"/>
                </a:lnTo>
                <a:lnTo>
                  <a:pt x="0" y="21297"/>
                </a:lnTo>
                <a:lnTo>
                  <a:pt x="0" y="51676"/>
                </a:lnTo>
                <a:lnTo>
                  <a:pt x="2819" y="53251"/>
                </a:lnTo>
                <a:lnTo>
                  <a:pt x="5714" y="54711"/>
                </a:lnTo>
                <a:lnTo>
                  <a:pt x="8686" y="56032"/>
                </a:lnTo>
                <a:lnTo>
                  <a:pt x="8686" y="14389"/>
                </a:lnTo>
                <a:lnTo>
                  <a:pt x="14477" y="8775"/>
                </a:lnTo>
                <a:lnTo>
                  <a:pt x="96047" y="8775"/>
                </a:lnTo>
                <a:lnTo>
                  <a:pt x="94314" y="6243"/>
                </a:lnTo>
                <a:lnTo>
                  <a:pt x="87451" y="1675"/>
                </a:lnTo>
                <a:lnTo>
                  <a:pt x="79057" y="0"/>
                </a:lnTo>
                <a:close/>
              </a:path>
              <a:path w="100965" h="56515">
                <a:moveTo>
                  <a:pt x="96047" y="8775"/>
                </a:moveTo>
                <a:lnTo>
                  <a:pt x="86169" y="8775"/>
                </a:lnTo>
                <a:lnTo>
                  <a:pt x="91960" y="14389"/>
                </a:lnTo>
                <a:lnTo>
                  <a:pt x="91960" y="56007"/>
                </a:lnTo>
                <a:lnTo>
                  <a:pt x="94932" y="54686"/>
                </a:lnTo>
                <a:lnTo>
                  <a:pt x="97828" y="53238"/>
                </a:lnTo>
                <a:lnTo>
                  <a:pt x="100602" y="51676"/>
                </a:lnTo>
                <a:lnTo>
                  <a:pt x="100647" y="21297"/>
                </a:lnTo>
                <a:lnTo>
                  <a:pt x="98947" y="13014"/>
                </a:lnTo>
                <a:lnTo>
                  <a:pt x="96047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5490" y="7101796"/>
            <a:ext cx="52705" cy="40005"/>
          </a:xfrm>
          <a:custGeom>
            <a:avLst/>
            <a:gdLst/>
            <a:ahLst/>
            <a:cxnLst/>
            <a:rect l="l" t="t" r="r" b="b"/>
            <a:pathLst>
              <a:path w="52705" h="40004">
                <a:moveTo>
                  <a:pt x="26314" y="0"/>
                </a:moveTo>
                <a:lnTo>
                  <a:pt x="16084" y="2092"/>
                </a:lnTo>
                <a:lnTo>
                  <a:pt x="7718" y="7793"/>
                </a:lnTo>
                <a:lnTo>
                  <a:pt x="2072" y="16239"/>
                </a:lnTo>
                <a:lnTo>
                  <a:pt x="0" y="26568"/>
                </a:lnTo>
                <a:lnTo>
                  <a:pt x="0" y="30416"/>
                </a:lnTo>
                <a:lnTo>
                  <a:pt x="14198" y="39484"/>
                </a:lnTo>
                <a:lnTo>
                  <a:pt x="10801" y="36233"/>
                </a:lnTo>
                <a:lnTo>
                  <a:pt x="8686" y="31648"/>
                </a:lnTo>
                <a:lnTo>
                  <a:pt x="8686" y="16763"/>
                </a:lnTo>
                <a:lnTo>
                  <a:pt x="16598" y="8775"/>
                </a:lnTo>
                <a:lnTo>
                  <a:pt x="45571" y="8775"/>
                </a:lnTo>
                <a:lnTo>
                  <a:pt x="44915" y="7793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40004">
                <a:moveTo>
                  <a:pt x="45571" y="8775"/>
                </a:moveTo>
                <a:lnTo>
                  <a:pt x="36029" y="8775"/>
                </a:lnTo>
                <a:lnTo>
                  <a:pt x="43942" y="16763"/>
                </a:lnTo>
                <a:lnTo>
                  <a:pt x="43942" y="31648"/>
                </a:lnTo>
                <a:lnTo>
                  <a:pt x="41807" y="36245"/>
                </a:lnTo>
                <a:lnTo>
                  <a:pt x="38442" y="39484"/>
                </a:lnTo>
                <a:lnTo>
                  <a:pt x="42494" y="39001"/>
                </a:lnTo>
                <a:lnTo>
                  <a:pt x="46469" y="38290"/>
                </a:lnTo>
                <a:lnTo>
                  <a:pt x="50368" y="37350"/>
                </a:lnTo>
                <a:lnTo>
                  <a:pt x="51816" y="34061"/>
                </a:lnTo>
                <a:lnTo>
                  <a:pt x="52628" y="30416"/>
                </a:lnTo>
                <a:lnTo>
                  <a:pt x="52628" y="26568"/>
                </a:lnTo>
                <a:lnTo>
                  <a:pt x="50558" y="16239"/>
                </a:lnTo>
                <a:lnTo>
                  <a:pt x="45571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3892" y="709424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4"/>
                </a:lnTo>
                <a:lnTo>
                  <a:pt x="0" y="9652"/>
                </a:lnTo>
                <a:lnTo>
                  <a:pt x="2755" y="12433"/>
                </a:lnTo>
                <a:lnTo>
                  <a:pt x="9550" y="12433"/>
                </a:lnTo>
                <a:lnTo>
                  <a:pt x="12306" y="9652"/>
                </a:lnTo>
                <a:lnTo>
                  <a:pt x="12306" y="2794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59204" y="7082059"/>
            <a:ext cx="110489" cy="93980"/>
          </a:xfrm>
          <a:custGeom>
            <a:avLst/>
            <a:gdLst/>
            <a:ahLst/>
            <a:cxnLst/>
            <a:rect l="l" t="t" r="r" b="b"/>
            <a:pathLst>
              <a:path w="110490" h="93979">
                <a:moveTo>
                  <a:pt x="0" y="81114"/>
                </a:moveTo>
                <a:lnTo>
                  <a:pt x="12006" y="89635"/>
                </a:lnTo>
                <a:lnTo>
                  <a:pt x="20943" y="93413"/>
                </a:lnTo>
                <a:lnTo>
                  <a:pt x="31255" y="93293"/>
                </a:lnTo>
                <a:lnTo>
                  <a:pt x="66208" y="82486"/>
                </a:lnTo>
                <a:lnTo>
                  <a:pt x="11221" y="82486"/>
                </a:lnTo>
                <a:lnTo>
                  <a:pt x="0" y="81114"/>
                </a:lnTo>
                <a:close/>
              </a:path>
              <a:path w="110490" h="93979">
                <a:moveTo>
                  <a:pt x="12585" y="56235"/>
                </a:moveTo>
                <a:lnTo>
                  <a:pt x="15702" y="64839"/>
                </a:lnTo>
                <a:lnTo>
                  <a:pt x="18945" y="69299"/>
                </a:lnTo>
                <a:lnTo>
                  <a:pt x="24297" y="71046"/>
                </a:lnTo>
                <a:lnTo>
                  <a:pt x="33743" y="71513"/>
                </a:lnTo>
                <a:lnTo>
                  <a:pt x="24929" y="78586"/>
                </a:lnTo>
                <a:lnTo>
                  <a:pt x="18476" y="81943"/>
                </a:lnTo>
                <a:lnTo>
                  <a:pt x="11221" y="82486"/>
                </a:lnTo>
                <a:lnTo>
                  <a:pt x="66208" y="82486"/>
                </a:lnTo>
                <a:lnTo>
                  <a:pt x="75045" y="76742"/>
                </a:lnTo>
                <a:lnTo>
                  <a:pt x="84559" y="67368"/>
                </a:lnTo>
                <a:lnTo>
                  <a:pt x="91377" y="56908"/>
                </a:lnTo>
                <a:lnTo>
                  <a:pt x="18478" y="56908"/>
                </a:lnTo>
                <a:lnTo>
                  <a:pt x="12585" y="56235"/>
                </a:lnTo>
                <a:close/>
              </a:path>
              <a:path w="110490" h="93979">
                <a:moveTo>
                  <a:pt x="4698" y="32842"/>
                </a:moveTo>
                <a:lnTo>
                  <a:pt x="4528" y="43308"/>
                </a:lnTo>
                <a:lnTo>
                  <a:pt x="6380" y="49134"/>
                </a:lnTo>
                <a:lnTo>
                  <a:pt x="11973" y="52425"/>
                </a:lnTo>
                <a:lnTo>
                  <a:pt x="23025" y="55283"/>
                </a:lnTo>
                <a:lnTo>
                  <a:pt x="18478" y="56908"/>
                </a:lnTo>
                <a:lnTo>
                  <a:pt x="91377" y="56908"/>
                </a:lnTo>
                <a:lnTo>
                  <a:pt x="91973" y="55994"/>
                </a:lnTo>
                <a:lnTo>
                  <a:pt x="98483" y="35547"/>
                </a:lnTo>
                <a:lnTo>
                  <a:pt x="14998" y="35547"/>
                </a:lnTo>
                <a:lnTo>
                  <a:pt x="6578" y="35001"/>
                </a:lnTo>
                <a:lnTo>
                  <a:pt x="4698" y="32842"/>
                </a:lnTo>
                <a:close/>
              </a:path>
              <a:path w="110490" h="93979">
                <a:moveTo>
                  <a:pt x="7632" y="5130"/>
                </a:moveTo>
                <a:lnTo>
                  <a:pt x="2025" y="15265"/>
                </a:lnTo>
                <a:lnTo>
                  <a:pt x="923" y="21810"/>
                </a:lnTo>
                <a:lnTo>
                  <a:pt x="5018" y="27621"/>
                </a:lnTo>
                <a:lnTo>
                  <a:pt x="14998" y="35547"/>
                </a:lnTo>
                <a:lnTo>
                  <a:pt x="98483" y="35547"/>
                </a:lnTo>
                <a:lnTo>
                  <a:pt x="99061" y="31566"/>
                </a:lnTo>
                <a:lnTo>
                  <a:pt x="99110" y="28651"/>
                </a:lnTo>
                <a:lnTo>
                  <a:pt x="54076" y="28651"/>
                </a:lnTo>
                <a:lnTo>
                  <a:pt x="38977" y="28512"/>
                </a:lnTo>
                <a:lnTo>
                  <a:pt x="29106" y="26015"/>
                </a:lnTo>
                <a:lnTo>
                  <a:pt x="20109" y="18957"/>
                </a:lnTo>
                <a:lnTo>
                  <a:pt x="7632" y="5130"/>
                </a:lnTo>
                <a:close/>
              </a:path>
              <a:path w="110490" h="93979">
                <a:moveTo>
                  <a:pt x="78782" y="0"/>
                </a:moveTo>
                <a:lnTo>
                  <a:pt x="53835" y="23241"/>
                </a:lnTo>
                <a:lnTo>
                  <a:pt x="54076" y="28651"/>
                </a:lnTo>
                <a:lnTo>
                  <a:pt x="99110" y="28651"/>
                </a:lnTo>
                <a:lnTo>
                  <a:pt x="99199" y="23241"/>
                </a:lnTo>
                <a:lnTo>
                  <a:pt x="107759" y="17157"/>
                </a:lnTo>
                <a:lnTo>
                  <a:pt x="108696" y="15265"/>
                </a:lnTo>
                <a:lnTo>
                  <a:pt x="97993" y="15265"/>
                </a:lnTo>
                <a:lnTo>
                  <a:pt x="106425" y="8369"/>
                </a:lnTo>
                <a:lnTo>
                  <a:pt x="106442" y="8229"/>
                </a:lnTo>
                <a:lnTo>
                  <a:pt x="92773" y="8229"/>
                </a:lnTo>
                <a:lnTo>
                  <a:pt x="87976" y="2579"/>
                </a:lnTo>
                <a:lnTo>
                  <a:pt x="84020" y="34"/>
                </a:lnTo>
                <a:lnTo>
                  <a:pt x="78782" y="0"/>
                </a:lnTo>
                <a:close/>
              </a:path>
              <a:path w="110490" h="93979">
                <a:moveTo>
                  <a:pt x="110439" y="11747"/>
                </a:moveTo>
                <a:lnTo>
                  <a:pt x="104952" y="14325"/>
                </a:lnTo>
                <a:lnTo>
                  <a:pt x="97993" y="15265"/>
                </a:lnTo>
                <a:lnTo>
                  <a:pt x="108697" y="15264"/>
                </a:lnTo>
                <a:lnTo>
                  <a:pt x="110439" y="11747"/>
                </a:lnTo>
                <a:close/>
              </a:path>
              <a:path w="110490" h="93979">
                <a:moveTo>
                  <a:pt x="107099" y="2692"/>
                </a:moveTo>
                <a:lnTo>
                  <a:pt x="101333" y="6883"/>
                </a:lnTo>
                <a:lnTo>
                  <a:pt x="92773" y="8229"/>
                </a:lnTo>
                <a:lnTo>
                  <a:pt x="106442" y="8229"/>
                </a:lnTo>
                <a:lnTo>
                  <a:pt x="107099" y="2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7654" y="7051083"/>
            <a:ext cx="1096649" cy="128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63929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74" y="78117"/>
                </a:lnTo>
                <a:lnTo>
                  <a:pt x="25381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62899" y="7076159"/>
            <a:ext cx="46990" cy="86995"/>
          </a:xfrm>
          <a:custGeom>
            <a:avLst/>
            <a:gdLst/>
            <a:ahLst/>
            <a:cxnLst/>
            <a:rect l="l" t="t" r="r" b="b"/>
            <a:pathLst>
              <a:path w="46990" h="86995">
                <a:moveTo>
                  <a:pt x="26441" y="67462"/>
                </a:moveTo>
                <a:lnTo>
                  <a:pt x="23202" y="67462"/>
                </a:lnTo>
                <a:lnTo>
                  <a:pt x="17411" y="75755"/>
                </a:lnTo>
                <a:lnTo>
                  <a:pt x="18846" y="75755"/>
                </a:lnTo>
                <a:lnTo>
                  <a:pt x="19951" y="76085"/>
                </a:lnTo>
                <a:lnTo>
                  <a:pt x="21488" y="77393"/>
                </a:lnTo>
                <a:lnTo>
                  <a:pt x="21882" y="78206"/>
                </a:lnTo>
                <a:lnTo>
                  <a:pt x="21882" y="80822"/>
                </a:lnTo>
                <a:lnTo>
                  <a:pt x="21297" y="82118"/>
                </a:lnTo>
                <a:lnTo>
                  <a:pt x="18973" y="83972"/>
                </a:lnTo>
                <a:lnTo>
                  <a:pt x="16764" y="84505"/>
                </a:lnTo>
                <a:lnTo>
                  <a:pt x="13487" y="84632"/>
                </a:lnTo>
                <a:lnTo>
                  <a:pt x="13487" y="86944"/>
                </a:lnTo>
                <a:lnTo>
                  <a:pt x="30175" y="79857"/>
                </a:lnTo>
                <a:lnTo>
                  <a:pt x="30116" y="76085"/>
                </a:lnTo>
                <a:lnTo>
                  <a:pt x="29654" y="74688"/>
                </a:lnTo>
                <a:lnTo>
                  <a:pt x="27597" y="72161"/>
                </a:lnTo>
                <a:lnTo>
                  <a:pt x="26098" y="71374"/>
                </a:lnTo>
                <a:lnTo>
                  <a:pt x="24130" y="71043"/>
                </a:lnTo>
                <a:lnTo>
                  <a:pt x="26441" y="67462"/>
                </a:lnTo>
                <a:close/>
              </a:path>
              <a:path w="46990" h="86995">
                <a:moveTo>
                  <a:pt x="17233" y="65595"/>
                </a:moveTo>
                <a:lnTo>
                  <a:pt x="7823" y="65595"/>
                </a:lnTo>
                <a:lnTo>
                  <a:pt x="9118" y="65925"/>
                </a:lnTo>
                <a:lnTo>
                  <a:pt x="13500" y="67754"/>
                </a:lnTo>
                <a:lnTo>
                  <a:pt x="15836" y="68567"/>
                </a:lnTo>
                <a:lnTo>
                  <a:pt x="19570" y="69405"/>
                </a:lnTo>
                <a:lnTo>
                  <a:pt x="21551" y="69621"/>
                </a:lnTo>
                <a:lnTo>
                  <a:pt x="21695" y="69621"/>
                </a:lnTo>
                <a:lnTo>
                  <a:pt x="23202" y="67462"/>
                </a:lnTo>
                <a:lnTo>
                  <a:pt x="35978" y="67462"/>
                </a:lnTo>
                <a:lnTo>
                  <a:pt x="37353" y="66192"/>
                </a:lnTo>
                <a:lnTo>
                  <a:pt x="18656" y="66192"/>
                </a:lnTo>
                <a:lnTo>
                  <a:pt x="17233" y="65595"/>
                </a:lnTo>
                <a:close/>
              </a:path>
              <a:path w="46990" h="86995">
                <a:moveTo>
                  <a:pt x="35978" y="67462"/>
                </a:moveTo>
                <a:lnTo>
                  <a:pt x="26441" y="67462"/>
                </a:lnTo>
                <a:lnTo>
                  <a:pt x="25048" y="69621"/>
                </a:lnTo>
                <a:lnTo>
                  <a:pt x="30314" y="69621"/>
                </a:lnTo>
                <a:lnTo>
                  <a:pt x="35814" y="67614"/>
                </a:lnTo>
                <a:lnTo>
                  <a:pt x="35978" y="67462"/>
                </a:lnTo>
                <a:close/>
              </a:path>
              <a:path w="46990" h="86995">
                <a:moveTo>
                  <a:pt x="1816" y="44450"/>
                </a:moveTo>
                <a:lnTo>
                  <a:pt x="0" y="44450"/>
                </a:lnTo>
                <a:lnTo>
                  <a:pt x="0" y="69570"/>
                </a:lnTo>
                <a:lnTo>
                  <a:pt x="1816" y="69570"/>
                </a:lnTo>
                <a:lnTo>
                  <a:pt x="2400" y="68237"/>
                </a:lnTo>
                <a:lnTo>
                  <a:pt x="3162" y="67233"/>
                </a:lnTo>
                <a:lnTo>
                  <a:pt x="5067" y="65925"/>
                </a:lnTo>
                <a:lnTo>
                  <a:pt x="5969" y="65595"/>
                </a:lnTo>
                <a:lnTo>
                  <a:pt x="17233" y="65595"/>
                </a:lnTo>
                <a:lnTo>
                  <a:pt x="14236" y="64338"/>
                </a:lnTo>
                <a:lnTo>
                  <a:pt x="6019" y="56908"/>
                </a:lnTo>
                <a:lnTo>
                  <a:pt x="3251" y="51511"/>
                </a:lnTo>
                <a:lnTo>
                  <a:pt x="1816" y="44450"/>
                </a:lnTo>
                <a:close/>
              </a:path>
              <a:path w="46990" h="86995">
                <a:moveTo>
                  <a:pt x="22758" y="0"/>
                </a:moveTo>
                <a:lnTo>
                  <a:pt x="14681" y="0"/>
                </a:lnTo>
                <a:lnTo>
                  <a:pt x="9779" y="1866"/>
                </a:lnTo>
                <a:lnTo>
                  <a:pt x="1993" y="9321"/>
                </a:lnTo>
                <a:lnTo>
                  <a:pt x="50" y="13843"/>
                </a:lnTo>
                <a:lnTo>
                  <a:pt x="50" y="22237"/>
                </a:lnTo>
                <a:lnTo>
                  <a:pt x="25698" y="44450"/>
                </a:lnTo>
                <a:lnTo>
                  <a:pt x="28663" y="46151"/>
                </a:lnTo>
                <a:lnTo>
                  <a:pt x="32067" y="48793"/>
                </a:lnTo>
                <a:lnTo>
                  <a:pt x="33337" y="50190"/>
                </a:lnTo>
                <a:lnTo>
                  <a:pt x="35001" y="53136"/>
                </a:lnTo>
                <a:lnTo>
                  <a:pt x="35420" y="54660"/>
                </a:lnTo>
                <a:lnTo>
                  <a:pt x="35420" y="58877"/>
                </a:lnTo>
                <a:lnTo>
                  <a:pt x="34328" y="61201"/>
                </a:lnTo>
                <a:lnTo>
                  <a:pt x="29984" y="65189"/>
                </a:lnTo>
                <a:lnTo>
                  <a:pt x="27063" y="66192"/>
                </a:lnTo>
                <a:lnTo>
                  <a:pt x="37353" y="66192"/>
                </a:lnTo>
                <a:lnTo>
                  <a:pt x="44488" y="59601"/>
                </a:lnTo>
                <a:lnTo>
                  <a:pt x="46659" y="54813"/>
                </a:lnTo>
                <a:lnTo>
                  <a:pt x="46659" y="44881"/>
                </a:lnTo>
                <a:lnTo>
                  <a:pt x="21323" y="23990"/>
                </a:lnTo>
                <a:lnTo>
                  <a:pt x="17780" y="22072"/>
                </a:lnTo>
                <a:lnTo>
                  <a:pt x="14147" y="19494"/>
                </a:lnTo>
                <a:lnTo>
                  <a:pt x="12623" y="17970"/>
                </a:lnTo>
                <a:lnTo>
                  <a:pt x="10985" y="15290"/>
                </a:lnTo>
                <a:lnTo>
                  <a:pt x="10642" y="13982"/>
                </a:lnTo>
                <a:lnTo>
                  <a:pt x="10642" y="10185"/>
                </a:lnTo>
                <a:lnTo>
                  <a:pt x="11620" y="8140"/>
                </a:lnTo>
                <a:lnTo>
                  <a:pt x="15506" y="4572"/>
                </a:lnTo>
                <a:lnTo>
                  <a:pt x="18148" y="3683"/>
                </a:lnTo>
                <a:lnTo>
                  <a:pt x="33994" y="3683"/>
                </a:lnTo>
                <a:lnTo>
                  <a:pt x="30191" y="1866"/>
                </a:lnTo>
                <a:lnTo>
                  <a:pt x="28422" y="1181"/>
                </a:lnTo>
                <a:lnTo>
                  <a:pt x="24853" y="266"/>
                </a:lnTo>
                <a:lnTo>
                  <a:pt x="22758" y="0"/>
                </a:lnTo>
                <a:close/>
              </a:path>
              <a:path w="46990" h="86995">
                <a:moveTo>
                  <a:pt x="33994" y="3683"/>
                </a:moveTo>
                <a:lnTo>
                  <a:pt x="25806" y="3683"/>
                </a:lnTo>
                <a:lnTo>
                  <a:pt x="29819" y="5372"/>
                </a:lnTo>
                <a:lnTo>
                  <a:pt x="37236" y="12141"/>
                </a:lnTo>
                <a:lnTo>
                  <a:pt x="39573" y="16611"/>
                </a:lnTo>
                <a:lnTo>
                  <a:pt x="40525" y="22174"/>
                </a:lnTo>
                <a:lnTo>
                  <a:pt x="42532" y="22174"/>
                </a:lnTo>
                <a:lnTo>
                  <a:pt x="42108" y="4559"/>
                </a:lnTo>
                <a:lnTo>
                  <a:pt x="36258" y="4559"/>
                </a:lnTo>
                <a:lnTo>
                  <a:pt x="34709" y="4025"/>
                </a:lnTo>
                <a:lnTo>
                  <a:pt x="33994" y="3683"/>
                </a:lnTo>
                <a:close/>
              </a:path>
              <a:path w="46990" h="86995">
                <a:moveTo>
                  <a:pt x="41998" y="0"/>
                </a:moveTo>
                <a:lnTo>
                  <a:pt x="40525" y="0"/>
                </a:lnTo>
                <a:lnTo>
                  <a:pt x="40093" y="1993"/>
                </a:lnTo>
                <a:lnTo>
                  <a:pt x="39636" y="3251"/>
                </a:lnTo>
                <a:lnTo>
                  <a:pt x="38658" y="4305"/>
                </a:lnTo>
                <a:lnTo>
                  <a:pt x="37985" y="4559"/>
                </a:lnTo>
                <a:lnTo>
                  <a:pt x="42108" y="4559"/>
                </a:lnTo>
                <a:lnTo>
                  <a:pt x="41998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01239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61" y="78117"/>
                </a:lnTo>
                <a:lnTo>
                  <a:pt x="25368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86175" y="7056284"/>
            <a:ext cx="302374" cy="8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77279" y="6953250"/>
            <a:ext cx="312254" cy="312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432890" y="1306449"/>
            <a:ext cx="7756525" cy="71882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700" spc="10" dirty="0">
                <a:solidFill>
                  <a:srgbClr val="231F20"/>
                </a:solidFill>
                <a:latin typeface="Verdana"/>
                <a:cs typeface="Verdana"/>
              </a:rPr>
              <a:t>İşyeri</a:t>
            </a:r>
            <a:r>
              <a:rPr sz="17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231F20"/>
                </a:solidFill>
                <a:latin typeface="Verdana"/>
                <a:cs typeface="Verdana"/>
              </a:rPr>
              <a:t>büyüklüğüne</a:t>
            </a:r>
            <a:r>
              <a:rPr sz="17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20" dirty="0">
                <a:solidFill>
                  <a:srgbClr val="231F20"/>
                </a:solidFill>
                <a:latin typeface="Verdana"/>
                <a:cs typeface="Verdana"/>
              </a:rPr>
              <a:t>göre</a:t>
            </a:r>
            <a:r>
              <a:rPr sz="17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35" dirty="0">
                <a:solidFill>
                  <a:srgbClr val="231F20"/>
                </a:solidFill>
                <a:latin typeface="Verdana"/>
                <a:cs typeface="Verdana"/>
              </a:rPr>
              <a:t>farklılaşan</a:t>
            </a:r>
            <a:r>
              <a:rPr sz="17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5" dirty="0">
                <a:solidFill>
                  <a:srgbClr val="231F20"/>
                </a:solidFill>
                <a:latin typeface="Verdana"/>
                <a:cs typeface="Verdana"/>
              </a:rPr>
              <a:t>destek</a:t>
            </a:r>
            <a:r>
              <a:rPr sz="17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20" dirty="0">
                <a:solidFill>
                  <a:srgbClr val="231F20"/>
                </a:solidFill>
                <a:latin typeface="Verdana"/>
                <a:cs typeface="Verdana"/>
              </a:rPr>
              <a:t>tutarları</a:t>
            </a:r>
            <a:r>
              <a:rPr sz="17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231F20"/>
                </a:solidFill>
                <a:latin typeface="Verdana"/>
                <a:cs typeface="Verdana"/>
              </a:rPr>
              <a:t>ile</a:t>
            </a:r>
            <a:r>
              <a:rPr sz="1700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65" dirty="0">
                <a:solidFill>
                  <a:srgbClr val="231F20"/>
                </a:solidFill>
                <a:latin typeface="Verdana"/>
                <a:cs typeface="Verdana"/>
              </a:rPr>
              <a:t>tüm</a:t>
            </a:r>
            <a:r>
              <a:rPr sz="17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15" dirty="0">
                <a:solidFill>
                  <a:srgbClr val="231F20"/>
                </a:solidFill>
                <a:latin typeface="Verdana"/>
                <a:cs typeface="Verdana"/>
              </a:rPr>
              <a:t>işverenlere</a:t>
            </a:r>
            <a:endParaRPr sz="17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2600" b="1" spc="-170" dirty="0">
                <a:solidFill>
                  <a:srgbClr val="231F20"/>
                </a:solidFill>
                <a:latin typeface="Arial"/>
                <a:cs typeface="Arial"/>
              </a:rPr>
              <a:t>12 </a:t>
            </a:r>
            <a:r>
              <a:rPr sz="2600" b="1" spc="340" dirty="0">
                <a:solidFill>
                  <a:srgbClr val="231F20"/>
                </a:solidFill>
                <a:latin typeface="Arial"/>
                <a:cs typeface="Arial"/>
              </a:rPr>
              <a:t>ay </a:t>
            </a:r>
            <a:r>
              <a:rPr sz="2600" b="1" spc="165" dirty="0">
                <a:solidFill>
                  <a:srgbClr val="231F20"/>
                </a:solidFill>
                <a:latin typeface="Arial"/>
                <a:cs typeface="Arial"/>
              </a:rPr>
              <a:t>asgari </a:t>
            </a:r>
            <a:r>
              <a:rPr sz="2600" b="1" spc="150" dirty="0">
                <a:solidFill>
                  <a:srgbClr val="231F20"/>
                </a:solidFill>
                <a:latin typeface="Arial"/>
                <a:cs typeface="Arial"/>
              </a:rPr>
              <a:t>ücret</a:t>
            </a:r>
            <a:r>
              <a:rPr sz="2600" b="1" spc="-3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600" b="1" spc="140" dirty="0">
                <a:solidFill>
                  <a:srgbClr val="231F20"/>
                </a:solidFill>
                <a:latin typeface="Arial"/>
                <a:cs typeface="Arial"/>
              </a:rPr>
              <a:t>desteği</a:t>
            </a:r>
            <a:endParaRPr sz="2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33503" y="4066400"/>
            <a:ext cx="3879850" cy="183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2100" algn="just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solidFill>
                  <a:srgbClr val="231F20"/>
                </a:solidFill>
                <a:latin typeface="Verdana"/>
                <a:cs typeface="Verdana"/>
              </a:rPr>
              <a:t>500</a:t>
            </a:r>
            <a:r>
              <a:rPr sz="17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55" dirty="0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sz="17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231F20"/>
                </a:solidFill>
                <a:latin typeface="Verdana"/>
                <a:cs typeface="Verdana"/>
              </a:rPr>
              <a:t>üzeri</a:t>
            </a:r>
            <a:r>
              <a:rPr sz="17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231F20"/>
                </a:solidFill>
                <a:latin typeface="Verdana"/>
                <a:cs typeface="Verdana"/>
              </a:rPr>
              <a:t>sayıda</a:t>
            </a:r>
            <a:r>
              <a:rPr sz="1700" spc="-14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231F20"/>
                </a:solidFill>
                <a:latin typeface="Verdana"/>
                <a:cs typeface="Verdana"/>
              </a:rPr>
              <a:t>çalışanı</a:t>
            </a:r>
            <a:r>
              <a:rPr sz="1700" spc="-1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65" dirty="0">
                <a:solidFill>
                  <a:srgbClr val="231F20"/>
                </a:solidFill>
                <a:latin typeface="Verdana"/>
                <a:cs typeface="Verdana"/>
              </a:rPr>
              <a:t>olan  </a:t>
            </a: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işyerleri </a:t>
            </a:r>
            <a:r>
              <a:rPr sz="1700" spc="30" dirty="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sz="1700" spc="55" dirty="0">
                <a:solidFill>
                  <a:srgbClr val="231F20"/>
                </a:solidFill>
                <a:latin typeface="Verdana"/>
                <a:cs typeface="Verdana"/>
              </a:rPr>
              <a:t>çalışan </a:t>
            </a:r>
            <a:r>
              <a:rPr sz="1700" spc="60" dirty="0">
                <a:solidFill>
                  <a:srgbClr val="231F20"/>
                </a:solidFill>
                <a:latin typeface="Verdana"/>
                <a:cs typeface="Verdana"/>
              </a:rPr>
              <a:t>başına </a:t>
            </a:r>
            <a:r>
              <a:rPr sz="1700" spc="65" dirty="0">
                <a:solidFill>
                  <a:srgbClr val="231F20"/>
                </a:solidFill>
                <a:latin typeface="Verdana"/>
                <a:cs typeface="Verdana"/>
              </a:rPr>
              <a:t>aylık  </a:t>
            </a:r>
            <a:r>
              <a:rPr sz="1700" b="1" spc="-125" dirty="0">
                <a:solidFill>
                  <a:srgbClr val="231F20"/>
                </a:solidFill>
                <a:latin typeface="Arial"/>
                <a:cs typeface="Arial"/>
              </a:rPr>
              <a:t>101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231F20"/>
                </a:solidFill>
                <a:latin typeface="Arial"/>
                <a:cs typeface="Arial"/>
              </a:rPr>
              <a:t>TL,</a:t>
            </a:r>
            <a:endParaRPr sz="1700">
              <a:latin typeface="Arial"/>
              <a:cs typeface="Arial"/>
            </a:endParaRPr>
          </a:p>
          <a:p>
            <a:pPr marL="12700" marR="5080" indent="234315" algn="just">
              <a:lnSpc>
                <a:spcPct val="100000"/>
              </a:lnSpc>
              <a:spcBef>
                <a:spcPts val="2039"/>
              </a:spcBef>
            </a:pP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500’den </a:t>
            </a:r>
            <a:r>
              <a:rPr sz="1700" spc="60" dirty="0">
                <a:solidFill>
                  <a:srgbClr val="231F20"/>
                </a:solidFill>
                <a:latin typeface="Verdana"/>
                <a:cs typeface="Verdana"/>
              </a:rPr>
              <a:t>az </a:t>
            </a:r>
            <a:r>
              <a:rPr sz="1700" spc="45" dirty="0">
                <a:solidFill>
                  <a:srgbClr val="231F20"/>
                </a:solidFill>
                <a:latin typeface="Verdana"/>
                <a:cs typeface="Verdana"/>
              </a:rPr>
              <a:t>çalışanı </a:t>
            </a:r>
            <a:r>
              <a:rPr sz="1700" spc="55" dirty="0">
                <a:solidFill>
                  <a:srgbClr val="231F20"/>
                </a:solidFill>
                <a:latin typeface="Verdana"/>
                <a:cs typeface="Verdana"/>
              </a:rPr>
              <a:t>olanlar </a:t>
            </a:r>
            <a:r>
              <a:rPr sz="1700" spc="30" dirty="0">
                <a:solidFill>
                  <a:srgbClr val="231F20"/>
                </a:solidFill>
                <a:latin typeface="Verdana"/>
                <a:cs typeface="Verdana"/>
              </a:rPr>
              <a:t>için  </a:t>
            </a:r>
            <a:r>
              <a:rPr sz="1700" spc="55" dirty="0">
                <a:solidFill>
                  <a:srgbClr val="231F20"/>
                </a:solidFill>
                <a:latin typeface="Verdana"/>
                <a:cs typeface="Verdana"/>
              </a:rPr>
              <a:t>çalışan </a:t>
            </a:r>
            <a:r>
              <a:rPr sz="1700" spc="60" dirty="0">
                <a:solidFill>
                  <a:srgbClr val="231F20"/>
                </a:solidFill>
                <a:latin typeface="Verdana"/>
                <a:cs typeface="Verdana"/>
              </a:rPr>
              <a:t>başına </a:t>
            </a:r>
            <a:r>
              <a:rPr sz="1700" spc="65" dirty="0">
                <a:solidFill>
                  <a:srgbClr val="231F20"/>
                </a:solidFill>
                <a:latin typeface="Verdana"/>
                <a:cs typeface="Verdana"/>
              </a:rPr>
              <a:t>aylık </a:t>
            </a:r>
            <a:r>
              <a:rPr sz="1700" b="1" spc="-5" dirty="0">
                <a:solidFill>
                  <a:srgbClr val="231F20"/>
                </a:solidFill>
                <a:latin typeface="Arial"/>
                <a:cs typeface="Arial"/>
              </a:rPr>
              <a:t>150 </a:t>
            </a:r>
            <a:r>
              <a:rPr sz="1700" b="1" spc="15" dirty="0">
                <a:solidFill>
                  <a:srgbClr val="231F20"/>
                </a:solidFill>
                <a:latin typeface="Arial"/>
                <a:cs typeface="Arial"/>
              </a:rPr>
              <a:t>TL </a:t>
            </a:r>
            <a:r>
              <a:rPr sz="1700" spc="5" dirty="0">
                <a:solidFill>
                  <a:srgbClr val="231F20"/>
                </a:solidFill>
                <a:latin typeface="Verdana"/>
                <a:cs typeface="Verdana"/>
              </a:rPr>
              <a:t>destek  </a:t>
            </a:r>
            <a:r>
              <a:rPr sz="1700" spc="35" dirty="0">
                <a:solidFill>
                  <a:srgbClr val="231F20"/>
                </a:solidFill>
                <a:latin typeface="Verdana"/>
                <a:cs typeface="Verdana"/>
              </a:rPr>
              <a:t>sağlanmaktadır.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833992" y="428104"/>
            <a:ext cx="4827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>
                <a:solidFill>
                  <a:srgbClr val="1F8C8D"/>
                </a:solidFill>
              </a:rPr>
              <a:t>ASGARİ</a:t>
            </a:r>
            <a:r>
              <a:rPr spc="-885" dirty="0">
                <a:solidFill>
                  <a:srgbClr val="1F8C8D"/>
                </a:solidFill>
              </a:rPr>
              <a:t> </a:t>
            </a:r>
            <a:r>
              <a:rPr spc="-80" dirty="0">
                <a:solidFill>
                  <a:srgbClr val="1F8C8D"/>
                </a:solidFill>
              </a:rPr>
              <a:t>ÜCRET </a:t>
            </a:r>
            <a:r>
              <a:rPr spc="-25" dirty="0">
                <a:solidFill>
                  <a:srgbClr val="1F8C8D"/>
                </a:solidFill>
              </a:rPr>
              <a:t>DESTEĞİ</a:t>
            </a:r>
          </a:p>
        </p:txBody>
      </p:sp>
      <p:sp>
        <p:nvSpPr>
          <p:cNvPr id="28" name="object 28"/>
          <p:cNvSpPr/>
          <p:nvPr/>
        </p:nvSpPr>
        <p:spPr>
          <a:xfrm>
            <a:off x="540004" y="2322004"/>
            <a:ext cx="4643996" cy="43380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10478" y="4158005"/>
            <a:ext cx="117525" cy="1277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10478" y="5182298"/>
            <a:ext cx="117525" cy="1277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 rot="20160000">
            <a:off x="5946615" y="2815173"/>
            <a:ext cx="894471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sz="2700" b="1" spc="195" dirty="0">
                <a:solidFill>
                  <a:srgbClr val="D11F28"/>
                </a:solidFill>
                <a:latin typeface="Arial"/>
                <a:cs typeface="Arial"/>
              </a:rPr>
              <a:t>Yeni</a:t>
            </a:r>
            <a:endParaRPr sz="27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138991" y="2466009"/>
            <a:ext cx="1944001" cy="13769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T.C. </a:t>
            </a:r>
            <a:r>
              <a:rPr spc="-10" dirty="0"/>
              <a:t>A </a:t>
            </a:r>
            <a:r>
              <a:rPr spc="5" dirty="0"/>
              <a:t>LE, </a:t>
            </a:r>
            <a:r>
              <a:rPr spc="-10" dirty="0"/>
              <a:t>ÇA </a:t>
            </a:r>
            <a:r>
              <a:rPr spc="-5" dirty="0"/>
              <a:t>LI </a:t>
            </a:r>
            <a:r>
              <a:rPr spc="-10" dirty="0"/>
              <a:t>MA VE SO </a:t>
            </a:r>
            <a:r>
              <a:rPr spc="-15" dirty="0"/>
              <a:t>SYAL </a:t>
            </a:r>
            <a:r>
              <a:rPr spc="-10" dirty="0"/>
              <a:t>H ZMETLE R</a:t>
            </a:r>
            <a:r>
              <a:rPr spc="-120" dirty="0"/>
              <a:t> </a:t>
            </a:r>
            <a:r>
              <a:rPr spc="-5" dirty="0"/>
              <a:t>BAKA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5587" y="7084942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4600" y="7053117"/>
            <a:ext cx="66408" cy="67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3357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6" y="8914"/>
                </a:lnTo>
                <a:lnTo>
                  <a:pt x="32897" y="33224"/>
                </a:lnTo>
                <a:lnTo>
                  <a:pt x="8827" y="69281"/>
                </a:lnTo>
                <a:lnTo>
                  <a:pt x="0" y="113436"/>
                </a:lnTo>
                <a:lnTo>
                  <a:pt x="8827" y="157590"/>
                </a:lnTo>
                <a:lnTo>
                  <a:pt x="32897" y="193648"/>
                </a:lnTo>
                <a:lnTo>
                  <a:pt x="68596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5344" y="7077176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5" h="102870">
                <a:moveTo>
                  <a:pt x="79057" y="0"/>
                </a:moveTo>
                <a:lnTo>
                  <a:pt x="21589" y="0"/>
                </a:lnTo>
                <a:lnTo>
                  <a:pt x="13190" y="1677"/>
                </a:lnTo>
                <a:lnTo>
                  <a:pt x="6327" y="6248"/>
                </a:lnTo>
                <a:lnTo>
                  <a:pt x="1698" y="13019"/>
                </a:lnTo>
                <a:lnTo>
                  <a:pt x="0" y="21297"/>
                </a:lnTo>
                <a:lnTo>
                  <a:pt x="0" y="81089"/>
                </a:lnTo>
                <a:lnTo>
                  <a:pt x="1698" y="89375"/>
                </a:lnTo>
                <a:lnTo>
                  <a:pt x="6327" y="96150"/>
                </a:lnTo>
                <a:lnTo>
                  <a:pt x="13190" y="100722"/>
                </a:lnTo>
                <a:lnTo>
                  <a:pt x="21589" y="102400"/>
                </a:lnTo>
                <a:lnTo>
                  <a:pt x="79057" y="102400"/>
                </a:lnTo>
                <a:lnTo>
                  <a:pt x="87451" y="100722"/>
                </a:lnTo>
                <a:lnTo>
                  <a:pt x="94314" y="96150"/>
                </a:lnTo>
                <a:lnTo>
                  <a:pt x="96050" y="93611"/>
                </a:lnTo>
                <a:lnTo>
                  <a:pt x="14477" y="93611"/>
                </a:lnTo>
                <a:lnTo>
                  <a:pt x="8686" y="87998"/>
                </a:lnTo>
                <a:lnTo>
                  <a:pt x="8686" y="14389"/>
                </a:lnTo>
                <a:lnTo>
                  <a:pt x="14477" y="8788"/>
                </a:lnTo>
                <a:lnTo>
                  <a:pt x="96052" y="8788"/>
                </a:lnTo>
                <a:lnTo>
                  <a:pt x="94314" y="6248"/>
                </a:lnTo>
                <a:lnTo>
                  <a:pt x="87451" y="1677"/>
                </a:lnTo>
                <a:lnTo>
                  <a:pt x="79057" y="0"/>
                </a:lnTo>
                <a:close/>
              </a:path>
              <a:path w="100965" h="102870">
                <a:moveTo>
                  <a:pt x="96052" y="8788"/>
                </a:moveTo>
                <a:lnTo>
                  <a:pt x="86169" y="8788"/>
                </a:lnTo>
                <a:lnTo>
                  <a:pt x="91960" y="14389"/>
                </a:lnTo>
                <a:lnTo>
                  <a:pt x="91960" y="87998"/>
                </a:lnTo>
                <a:lnTo>
                  <a:pt x="86169" y="93611"/>
                </a:lnTo>
                <a:lnTo>
                  <a:pt x="96050" y="93611"/>
                </a:lnTo>
                <a:lnTo>
                  <a:pt x="98947" y="89375"/>
                </a:lnTo>
                <a:lnTo>
                  <a:pt x="100647" y="81089"/>
                </a:lnTo>
                <a:lnTo>
                  <a:pt x="100647" y="21297"/>
                </a:lnTo>
                <a:lnTo>
                  <a:pt x="98947" y="13019"/>
                </a:lnTo>
                <a:lnTo>
                  <a:pt x="96052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9351" y="7101792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40">
                <a:moveTo>
                  <a:pt x="26314" y="0"/>
                </a:moveTo>
                <a:lnTo>
                  <a:pt x="16084" y="2092"/>
                </a:lnTo>
                <a:lnTo>
                  <a:pt x="7718" y="7794"/>
                </a:lnTo>
                <a:lnTo>
                  <a:pt x="2072" y="16244"/>
                </a:lnTo>
                <a:lnTo>
                  <a:pt x="0" y="26581"/>
                </a:lnTo>
                <a:lnTo>
                  <a:pt x="2072" y="36917"/>
                </a:lnTo>
                <a:lnTo>
                  <a:pt x="7718" y="45367"/>
                </a:lnTo>
                <a:lnTo>
                  <a:pt x="16084" y="51069"/>
                </a:lnTo>
                <a:lnTo>
                  <a:pt x="26314" y="53162"/>
                </a:lnTo>
                <a:lnTo>
                  <a:pt x="36550" y="51069"/>
                </a:lnTo>
                <a:lnTo>
                  <a:pt x="44915" y="45367"/>
                </a:lnTo>
                <a:lnTo>
                  <a:pt x="45578" y="44373"/>
                </a:lnTo>
                <a:lnTo>
                  <a:pt x="16598" y="44373"/>
                </a:lnTo>
                <a:lnTo>
                  <a:pt x="8686" y="36398"/>
                </a:lnTo>
                <a:lnTo>
                  <a:pt x="8686" y="16763"/>
                </a:lnTo>
                <a:lnTo>
                  <a:pt x="16598" y="8788"/>
                </a:lnTo>
                <a:lnTo>
                  <a:pt x="45578" y="8788"/>
                </a:lnTo>
                <a:lnTo>
                  <a:pt x="44915" y="7794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53340">
                <a:moveTo>
                  <a:pt x="45578" y="8788"/>
                </a:moveTo>
                <a:lnTo>
                  <a:pt x="36029" y="8788"/>
                </a:lnTo>
                <a:lnTo>
                  <a:pt x="43942" y="16763"/>
                </a:lnTo>
                <a:lnTo>
                  <a:pt x="43942" y="36398"/>
                </a:lnTo>
                <a:lnTo>
                  <a:pt x="36029" y="44373"/>
                </a:lnTo>
                <a:lnTo>
                  <a:pt x="45578" y="44373"/>
                </a:lnTo>
                <a:lnTo>
                  <a:pt x="50558" y="36917"/>
                </a:lnTo>
                <a:lnTo>
                  <a:pt x="52628" y="26581"/>
                </a:lnTo>
                <a:lnTo>
                  <a:pt x="50558" y="16244"/>
                </a:lnTo>
                <a:lnTo>
                  <a:pt x="45578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7757" y="709423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3"/>
                </a:lnTo>
                <a:lnTo>
                  <a:pt x="0" y="9651"/>
                </a:lnTo>
                <a:lnTo>
                  <a:pt x="2755" y="12445"/>
                </a:lnTo>
                <a:lnTo>
                  <a:pt x="9550" y="12445"/>
                </a:lnTo>
                <a:lnTo>
                  <a:pt x="12306" y="9651"/>
                </a:lnTo>
                <a:lnTo>
                  <a:pt x="12306" y="2793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925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093" y="7061496"/>
            <a:ext cx="70485" cy="133985"/>
          </a:xfrm>
          <a:custGeom>
            <a:avLst/>
            <a:gdLst/>
            <a:ahLst/>
            <a:cxnLst/>
            <a:rect l="l" t="t" r="r" b="b"/>
            <a:pathLst>
              <a:path w="70484" h="133984">
                <a:moveTo>
                  <a:pt x="42303" y="66878"/>
                </a:moveTo>
                <a:lnTo>
                  <a:pt x="13703" y="66878"/>
                </a:lnTo>
                <a:lnTo>
                  <a:pt x="13703" y="133756"/>
                </a:lnTo>
                <a:lnTo>
                  <a:pt x="42303" y="133756"/>
                </a:lnTo>
                <a:lnTo>
                  <a:pt x="42303" y="66878"/>
                </a:lnTo>
                <a:close/>
              </a:path>
              <a:path w="70484" h="133984">
                <a:moveTo>
                  <a:pt x="70269" y="0"/>
                </a:moveTo>
                <a:lnTo>
                  <a:pt x="38417" y="0"/>
                </a:lnTo>
                <a:lnTo>
                  <a:pt x="24392" y="4175"/>
                </a:lnTo>
                <a:lnTo>
                  <a:pt x="17025" y="13360"/>
                </a:lnTo>
                <a:lnTo>
                  <a:pt x="14176" y="22545"/>
                </a:lnTo>
                <a:lnTo>
                  <a:pt x="13703" y="26720"/>
                </a:lnTo>
                <a:lnTo>
                  <a:pt x="13703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60" y="66878"/>
                </a:lnTo>
                <a:lnTo>
                  <a:pt x="70237" y="44780"/>
                </a:lnTo>
                <a:lnTo>
                  <a:pt x="42303" y="44780"/>
                </a:lnTo>
                <a:lnTo>
                  <a:pt x="42303" y="22631"/>
                </a:lnTo>
                <a:lnTo>
                  <a:pt x="70269" y="22631"/>
                </a:lnTo>
                <a:lnTo>
                  <a:pt x="70269" y="0"/>
                </a:lnTo>
                <a:close/>
              </a:path>
              <a:path w="70484" h="133984">
                <a:moveTo>
                  <a:pt x="70269" y="44589"/>
                </a:moveTo>
                <a:lnTo>
                  <a:pt x="42303" y="44780"/>
                </a:lnTo>
                <a:lnTo>
                  <a:pt x="70237" y="44780"/>
                </a:lnTo>
                <a:lnTo>
                  <a:pt x="70269" y="44589"/>
                </a:lnTo>
                <a:close/>
              </a:path>
              <a:path w="70484" h="133984">
                <a:moveTo>
                  <a:pt x="70269" y="22631"/>
                </a:moveTo>
                <a:lnTo>
                  <a:pt x="42303" y="22631"/>
                </a:lnTo>
                <a:lnTo>
                  <a:pt x="49034" y="23825"/>
                </a:lnTo>
                <a:lnTo>
                  <a:pt x="70269" y="23825"/>
                </a:lnTo>
                <a:lnTo>
                  <a:pt x="70269" y="22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5979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3733" y="7018585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94538" y="0"/>
                </a:moveTo>
                <a:lnTo>
                  <a:pt x="64299" y="4525"/>
                </a:lnTo>
                <a:lnTo>
                  <a:pt x="37577" y="17210"/>
                </a:lnTo>
                <a:lnTo>
                  <a:pt x="15702" y="36717"/>
                </a:lnTo>
                <a:lnTo>
                  <a:pt x="0" y="61709"/>
                </a:lnTo>
                <a:lnTo>
                  <a:pt x="15702" y="86694"/>
                </a:lnTo>
                <a:lnTo>
                  <a:pt x="37577" y="106197"/>
                </a:lnTo>
                <a:lnTo>
                  <a:pt x="64299" y="118880"/>
                </a:lnTo>
                <a:lnTo>
                  <a:pt x="94538" y="123405"/>
                </a:lnTo>
                <a:lnTo>
                  <a:pt x="124778" y="118880"/>
                </a:lnTo>
                <a:lnTo>
                  <a:pt x="151501" y="106197"/>
                </a:lnTo>
                <a:lnTo>
                  <a:pt x="173380" y="86694"/>
                </a:lnTo>
                <a:lnTo>
                  <a:pt x="189090" y="61709"/>
                </a:lnTo>
                <a:lnTo>
                  <a:pt x="173380" y="36717"/>
                </a:lnTo>
                <a:lnTo>
                  <a:pt x="151501" y="17210"/>
                </a:lnTo>
                <a:lnTo>
                  <a:pt x="124778" y="4525"/>
                </a:lnTo>
                <a:lnTo>
                  <a:pt x="94538" y="0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0702" y="7018585"/>
            <a:ext cx="189230" cy="123189"/>
          </a:xfrm>
          <a:custGeom>
            <a:avLst/>
            <a:gdLst/>
            <a:ahLst/>
            <a:cxnLst/>
            <a:rect l="l" t="t" r="r" b="b"/>
            <a:pathLst>
              <a:path w="189230" h="123190">
                <a:moveTo>
                  <a:pt x="172213" y="87502"/>
                </a:moveTo>
                <a:lnTo>
                  <a:pt x="129654" y="87502"/>
                </a:lnTo>
                <a:lnTo>
                  <a:pt x="125945" y="109791"/>
                </a:lnTo>
                <a:lnTo>
                  <a:pt x="101688" y="109791"/>
                </a:lnTo>
                <a:lnTo>
                  <a:pt x="101688" y="123164"/>
                </a:lnTo>
                <a:lnTo>
                  <a:pt x="129647" y="117248"/>
                </a:lnTo>
                <a:lnTo>
                  <a:pt x="154276" y="104286"/>
                </a:lnTo>
                <a:lnTo>
                  <a:pt x="172213" y="87502"/>
                </a:lnTo>
                <a:close/>
              </a:path>
              <a:path w="189230" h="123190">
                <a:moveTo>
                  <a:pt x="94551" y="0"/>
                </a:moveTo>
                <a:lnTo>
                  <a:pt x="64311" y="4525"/>
                </a:lnTo>
                <a:lnTo>
                  <a:pt x="37588" y="17210"/>
                </a:lnTo>
                <a:lnTo>
                  <a:pt x="15709" y="36717"/>
                </a:lnTo>
                <a:lnTo>
                  <a:pt x="0" y="61709"/>
                </a:lnTo>
                <a:lnTo>
                  <a:pt x="12484" y="82681"/>
                </a:lnTo>
                <a:lnTo>
                  <a:pt x="29325" y="100082"/>
                </a:lnTo>
                <a:lnTo>
                  <a:pt x="49779" y="113158"/>
                </a:lnTo>
                <a:lnTo>
                  <a:pt x="73101" y="121157"/>
                </a:lnTo>
                <a:lnTo>
                  <a:pt x="73101" y="109791"/>
                </a:lnTo>
                <a:lnTo>
                  <a:pt x="59397" y="109791"/>
                </a:lnTo>
                <a:lnTo>
                  <a:pt x="59397" y="88010"/>
                </a:lnTo>
                <a:lnTo>
                  <a:pt x="73101" y="87909"/>
                </a:lnTo>
                <a:lnTo>
                  <a:pt x="73208" y="67373"/>
                </a:lnTo>
                <a:lnTo>
                  <a:pt x="73837" y="54180"/>
                </a:lnTo>
                <a:lnTo>
                  <a:pt x="76657" y="46251"/>
                </a:lnTo>
                <a:lnTo>
                  <a:pt x="83877" y="43330"/>
                </a:lnTo>
                <a:lnTo>
                  <a:pt x="97815" y="42913"/>
                </a:lnTo>
                <a:lnTo>
                  <a:pt x="177281" y="42913"/>
                </a:lnTo>
                <a:lnTo>
                  <a:pt x="173388" y="36717"/>
                </a:lnTo>
                <a:lnTo>
                  <a:pt x="151512" y="17210"/>
                </a:lnTo>
                <a:lnTo>
                  <a:pt x="124791" y="4525"/>
                </a:lnTo>
                <a:lnTo>
                  <a:pt x="94551" y="0"/>
                </a:lnTo>
                <a:close/>
              </a:path>
              <a:path w="189230" h="123190">
                <a:moveTo>
                  <a:pt x="108077" y="66674"/>
                </a:moveTo>
                <a:lnTo>
                  <a:pt x="105702" y="66674"/>
                </a:lnTo>
                <a:lnTo>
                  <a:pt x="101688" y="67373"/>
                </a:lnTo>
                <a:lnTo>
                  <a:pt x="101688" y="87693"/>
                </a:lnTo>
                <a:lnTo>
                  <a:pt x="172213" y="87502"/>
                </a:lnTo>
                <a:lnTo>
                  <a:pt x="174462" y="85399"/>
                </a:lnTo>
                <a:lnTo>
                  <a:pt x="185984" y="66738"/>
                </a:lnTo>
                <a:lnTo>
                  <a:pt x="108432" y="66738"/>
                </a:lnTo>
                <a:lnTo>
                  <a:pt x="108077" y="66674"/>
                </a:lnTo>
                <a:close/>
              </a:path>
              <a:path w="189230" h="123190">
                <a:moveTo>
                  <a:pt x="177281" y="42913"/>
                </a:moveTo>
                <a:lnTo>
                  <a:pt x="129654" y="42913"/>
                </a:lnTo>
                <a:lnTo>
                  <a:pt x="129654" y="66738"/>
                </a:lnTo>
                <a:lnTo>
                  <a:pt x="185984" y="66738"/>
                </a:lnTo>
                <a:lnTo>
                  <a:pt x="189090" y="61709"/>
                </a:lnTo>
                <a:lnTo>
                  <a:pt x="177281" y="4291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0102" y="7061499"/>
            <a:ext cx="70485" cy="80645"/>
          </a:xfrm>
          <a:custGeom>
            <a:avLst/>
            <a:gdLst/>
            <a:ahLst/>
            <a:cxnLst/>
            <a:rect l="l" t="t" r="r" b="b"/>
            <a:pathLst>
              <a:path w="70484" h="80645">
                <a:moveTo>
                  <a:pt x="42290" y="66878"/>
                </a:moveTo>
                <a:lnTo>
                  <a:pt x="13690" y="66878"/>
                </a:lnTo>
                <a:lnTo>
                  <a:pt x="13690" y="78244"/>
                </a:lnTo>
                <a:lnTo>
                  <a:pt x="20624" y="79717"/>
                </a:lnTo>
                <a:lnTo>
                  <a:pt x="27787" y="80492"/>
                </a:lnTo>
                <a:lnTo>
                  <a:pt x="37553" y="80492"/>
                </a:lnTo>
                <a:lnTo>
                  <a:pt x="39941" y="80403"/>
                </a:lnTo>
                <a:lnTo>
                  <a:pt x="42290" y="80251"/>
                </a:lnTo>
                <a:lnTo>
                  <a:pt x="42290" y="66878"/>
                </a:lnTo>
                <a:close/>
              </a:path>
              <a:path w="70484" h="80645">
                <a:moveTo>
                  <a:pt x="70256" y="0"/>
                </a:moveTo>
                <a:lnTo>
                  <a:pt x="38404" y="0"/>
                </a:lnTo>
                <a:lnTo>
                  <a:pt x="24384" y="4173"/>
                </a:lnTo>
                <a:lnTo>
                  <a:pt x="17017" y="13354"/>
                </a:lnTo>
                <a:lnTo>
                  <a:pt x="14166" y="22534"/>
                </a:lnTo>
                <a:lnTo>
                  <a:pt x="13690" y="26708"/>
                </a:lnTo>
                <a:lnTo>
                  <a:pt x="13690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47" y="66878"/>
                </a:lnTo>
                <a:lnTo>
                  <a:pt x="70222" y="44780"/>
                </a:lnTo>
                <a:lnTo>
                  <a:pt x="42290" y="44780"/>
                </a:lnTo>
                <a:lnTo>
                  <a:pt x="42290" y="24460"/>
                </a:lnTo>
                <a:lnTo>
                  <a:pt x="46304" y="23761"/>
                </a:lnTo>
                <a:lnTo>
                  <a:pt x="70256" y="23761"/>
                </a:lnTo>
                <a:lnTo>
                  <a:pt x="70256" y="0"/>
                </a:lnTo>
                <a:close/>
              </a:path>
              <a:path w="70484" h="80645">
                <a:moveTo>
                  <a:pt x="70256" y="44576"/>
                </a:moveTo>
                <a:lnTo>
                  <a:pt x="42290" y="44780"/>
                </a:lnTo>
                <a:lnTo>
                  <a:pt x="70222" y="44780"/>
                </a:lnTo>
                <a:lnTo>
                  <a:pt x="70256" y="44576"/>
                </a:lnTo>
                <a:close/>
              </a:path>
              <a:path w="70484" h="80645">
                <a:moveTo>
                  <a:pt x="70256" y="23761"/>
                </a:moveTo>
                <a:lnTo>
                  <a:pt x="48679" y="23761"/>
                </a:lnTo>
                <a:lnTo>
                  <a:pt x="49034" y="23825"/>
                </a:lnTo>
                <a:lnTo>
                  <a:pt x="70256" y="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1101" y="7018587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104279" y="91986"/>
                </a:moveTo>
                <a:lnTo>
                  <a:pt x="84848" y="91986"/>
                </a:lnTo>
                <a:lnTo>
                  <a:pt x="76936" y="99961"/>
                </a:lnTo>
                <a:lnTo>
                  <a:pt x="76936" y="114858"/>
                </a:lnTo>
                <a:lnTo>
                  <a:pt x="79057" y="119456"/>
                </a:lnTo>
                <a:lnTo>
                  <a:pt x="82448" y="122694"/>
                </a:lnTo>
                <a:lnTo>
                  <a:pt x="86410" y="123164"/>
                </a:lnTo>
                <a:lnTo>
                  <a:pt x="90449" y="123405"/>
                </a:lnTo>
                <a:lnTo>
                  <a:pt x="98653" y="123405"/>
                </a:lnTo>
                <a:lnTo>
                  <a:pt x="102704" y="123164"/>
                </a:lnTo>
                <a:lnTo>
                  <a:pt x="106692" y="122694"/>
                </a:lnTo>
                <a:lnTo>
                  <a:pt x="110070" y="119443"/>
                </a:lnTo>
                <a:lnTo>
                  <a:pt x="112191" y="114858"/>
                </a:lnTo>
                <a:lnTo>
                  <a:pt x="112191" y="99961"/>
                </a:lnTo>
                <a:lnTo>
                  <a:pt x="104279" y="91986"/>
                </a:lnTo>
                <a:close/>
              </a:path>
              <a:path w="189230" h="123825">
                <a:moveTo>
                  <a:pt x="130416" y="67373"/>
                </a:moveTo>
                <a:lnTo>
                  <a:pt x="58712" y="67373"/>
                </a:lnTo>
                <a:lnTo>
                  <a:pt x="52933" y="72986"/>
                </a:lnTo>
                <a:lnTo>
                  <a:pt x="52933" y="114630"/>
                </a:lnTo>
                <a:lnTo>
                  <a:pt x="58546" y="117119"/>
                </a:lnTo>
                <a:lnTo>
                  <a:pt x="64427" y="119113"/>
                </a:lnTo>
                <a:lnTo>
                  <a:pt x="70523" y="120573"/>
                </a:lnTo>
                <a:lnTo>
                  <a:pt x="69062" y="117271"/>
                </a:lnTo>
                <a:lnTo>
                  <a:pt x="68249" y="113626"/>
                </a:lnTo>
                <a:lnTo>
                  <a:pt x="68249" y="109778"/>
                </a:lnTo>
                <a:lnTo>
                  <a:pt x="70321" y="99449"/>
                </a:lnTo>
                <a:lnTo>
                  <a:pt x="75968" y="91003"/>
                </a:lnTo>
                <a:lnTo>
                  <a:pt x="84333" y="85302"/>
                </a:lnTo>
                <a:lnTo>
                  <a:pt x="94564" y="83210"/>
                </a:lnTo>
                <a:lnTo>
                  <a:pt x="116662" y="83210"/>
                </a:lnTo>
                <a:lnTo>
                  <a:pt x="116662" y="78447"/>
                </a:lnTo>
                <a:lnTo>
                  <a:pt x="119405" y="75653"/>
                </a:lnTo>
                <a:lnTo>
                  <a:pt x="136194" y="75653"/>
                </a:lnTo>
                <a:lnTo>
                  <a:pt x="136194" y="72986"/>
                </a:lnTo>
                <a:lnTo>
                  <a:pt x="130416" y="67373"/>
                </a:lnTo>
                <a:close/>
              </a:path>
              <a:path w="189230" h="123825">
                <a:moveTo>
                  <a:pt x="116662" y="83210"/>
                </a:moveTo>
                <a:lnTo>
                  <a:pt x="94564" y="83210"/>
                </a:lnTo>
                <a:lnTo>
                  <a:pt x="104804" y="85305"/>
                </a:lnTo>
                <a:lnTo>
                  <a:pt x="113164" y="91003"/>
                </a:lnTo>
                <a:lnTo>
                  <a:pt x="118808" y="99449"/>
                </a:lnTo>
                <a:lnTo>
                  <a:pt x="120878" y="109778"/>
                </a:lnTo>
                <a:lnTo>
                  <a:pt x="120875" y="113626"/>
                </a:lnTo>
                <a:lnTo>
                  <a:pt x="120065" y="117271"/>
                </a:lnTo>
                <a:lnTo>
                  <a:pt x="118617" y="120561"/>
                </a:lnTo>
                <a:lnTo>
                  <a:pt x="124701" y="119100"/>
                </a:lnTo>
                <a:lnTo>
                  <a:pt x="130581" y="117094"/>
                </a:lnTo>
                <a:lnTo>
                  <a:pt x="136137" y="114630"/>
                </a:lnTo>
                <a:lnTo>
                  <a:pt x="136194" y="88087"/>
                </a:lnTo>
                <a:lnTo>
                  <a:pt x="119405" y="88087"/>
                </a:lnTo>
                <a:lnTo>
                  <a:pt x="116662" y="85305"/>
                </a:lnTo>
                <a:lnTo>
                  <a:pt x="116662" y="83210"/>
                </a:lnTo>
                <a:close/>
              </a:path>
              <a:path w="189230" h="123825">
                <a:moveTo>
                  <a:pt x="94538" y="0"/>
                </a:moveTo>
                <a:lnTo>
                  <a:pt x="64304" y="4525"/>
                </a:lnTo>
                <a:lnTo>
                  <a:pt x="37582" y="17210"/>
                </a:lnTo>
                <a:lnTo>
                  <a:pt x="15703" y="36717"/>
                </a:lnTo>
                <a:lnTo>
                  <a:pt x="0" y="61709"/>
                </a:lnTo>
                <a:lnTo>
                  <a:pt x="8056" y="76446"/>
                </a:lnTo>
                <a:lnTo>
                  <a:pt x="18273" y="89614"/>
                </a:lnTo>
                <a:lnTo>
                  <a:pt x="30412" y="100967"/>
                </a:lnTo>
                <a:lnTo>
                  <a:pt x="44234" y="110261"/>
                </a:lnTo>
                <a:lnTo>
                  <a:pt x="44234" y="79895"/>
                </a:lnTo>
                <a:lnTo>
                  <a:pt x="45934" y="71611"/>
                </a:lnTo>
                <a:lnTo>
                  <a:pt x="50566" y="64841"/>
                </a:lnTo>
                <a:lnTo>
                  <a:pt x="57430" y="60273"/>
                </a:lnTo>
                <a:lnTo>
                  <a:pt x="65824" y="58597"/>
                </a:lnTo>
                <a:lnTo>
                  <a:pt x="187135" y="58597"/>
                </a:lnTo>
                <a:lnTo>
                  <a:pt x="173386" y="36717"/>
                </a:lnTo>
                <a:lnTo>
                  <a:pt x="151506" y="17210"/>
                </a:lnTo>
                <a:lnTo>
                  <a:pt x="124780" y="4525"/>
                </a:lnTo>
                <a:lnTo>
                  <a:pt x="94538" y="0"/>
                </a:lnTo>
                <a:close/>
              </a:path>
              <a:path w="189230" h="123825">
                <a:moveTo>
                  <a:pt x="187135" y="58597"/>
                </a:moveTo>
                <a:lnTo>
                  <a:pt x="123304" y="58597"/>
                </a:lnTo>
                <a:lnTo>
                  <a:pt x="131698" y="60273"/>
                </a:lnTo>
                <a:lnTo>
                  <a:pt x="138561" y="64841"/>
                </a:lnTo>
                <a:lnTo>
                  <a:pt x="143194" y="71611"/>
                </a:lnTo>
                <a:lnTo>
                  <a:pt x="144894" y="79895"/>
                </a:lnTo>
                <a:lnTo>
                  <a:pt x="144894" y="110236"/>
                </a:lnTo>
                <a:lnTo>
                  <a:pt x="158700" y="100944"/>
                </a:lnTo>
                <a:lnTo>
                  <a:pt x="170830" y="89596"/>
                </a:lnTo>
                <a:lnTo>
                  <a:pt x="181041" y="76437"/>
                </a:lnTo>
                <a:lnTo>
                  <a:pt x="189090" y="61709"/>
                </a:lnTo>
                <a:lnTo>
                  <a:pt x="187135" y="58597"/>
                </a:lnTo>
                <a:close/>
              </a:path>
              <a:path w="189230" h="123825">
                <a:moveTo>
                  <a:pt x="136194" y="75653"/>
                </a:moveTo>
                <a:lnTo>
                  <a:pt x="126199" y="75653"/>
                </a:lnTo>
                <a:lnTo>
                  <a:pt x="128955" y="78447"/>
                </a:lnTo>
                <a:lnTo>
                  <a:pt x="128955" y="85305"/>
                </a:lnTo>
                <a:lnTo>
                  <a:pt x="126199" y="88087"/>
                </a:lnTo>
                <a:lnTo>
                  <a:pt x="136194" y="88087"/>
                </a:lnTo>
                <a:lnTo>
                  <a:pt x="136194" y="7565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5344" y="7077182"/>
            <a:ext cx="100965" cy="56515"/>
          </a:xfrm>
          <a:custGeom>
            <a:avLst/>
            <a:gdLst/>
            <a:ahLst/>
            <a:cxnLst/>
            <a:rect l="l" t="t" r="r" b="b"/>
            <a:pathLst>
              <a:path w="100965" h="56515">
                <a:moveTo>
                  <a:pt x="79057" y="0"/>
                </a:moveTo>
                <a:lnTo>
                  <a:pt x="21589" y="0"/>
                </a:lnTo>
                <a:lnTo>
                  <a:pt x="13190" y="1675"/>
                </a:lnTo>
                <a:lnTo>
                  <a:pt x="6327" y="6243"/>
                </a:lnTo>
                <a:lnTo>
                  <a:pt x="1698" y="13014"/>
                </a:lnTo>
                <a:lnTo>
                  <a:pt x="0" y="21297"/>
                </a:lnTo>
                <a:lnTo>
                  <a:pt x="0" y="51676"/>
                </a:lnTo>
                <a:lnTo>
                  <a:pt x="2819" y="53251"/>
                </a:lnTo>
                <a:lnTo>
                  <a:pt x="5714" y="54711"/>
                </a:lnTo>
                <a:lnTo>
                  <a:pt x="8686" y="56032"/>
                </a:lnTo>
                <a:lnTo>
                  <a:pt x="8686" y="14389"/>
                </a:lnTo>
                <a:lnTo>
                  <a:pt x="14477" y="8775"/>
                </a:lnTo>
                <a:lnTo>
                  <a:pt x="96047" y="8775"/>
                </a:lnTo>
                <a:lnTo>
                  <a:pt x="94314" y="6243"/>
                </a:lnTo>
                <a:lnTo>
                  <a:pt x="87451" y="1675"/>
                </a:lnTo>
                <a:lnTo>
                  <a:pt x="79057" y="0"/>
                </a:lnTo>
                <a:close/>
              </a:path>
              <a:path w="100965" h="56515">
                <a:moveTo>
                  <a:pt x="96047" y="8775"/>
                </a:moveTo>
                <a:lnTo>
                  <a:pt x="86169" y="8775"/>
                </a:lnTo>
                <a:lnTo>
                  <a:pt x="91960" y="14389"/>
                </a:lnTo>
                <a:lnTo>
                  <a:pt x="91960" y="56007"/>
                </a:lnTo>
                <a:lnTo>
                  <a:pt x="94932" y="54686"/>
                </a:lnTo>
                <a:lnTo>
                  <a:pt x="97828" y="53238"/>
                </a:lnTo>
                <a:lnTo>
                  <a:pt x="100602" y="51676"/>
                </a:lnTo>
                <a:lnTo>
                  <a:pt x="100647" y="21297"/>
                </a:lnTo>
                <a:lnTo>
                  <a:pt x="98947" y="13014"/>
                </a:lnTo>
                <a:lnTo>
                  <a:pt x="96047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351" y="7101796"/>
            <a:ext cx="52705" cy="40005"/>
          </a:xfrm>
          <a:custGeom>
            <a:avLst/>
            <a:gdLst/>
            <a:ahLst/>
            <a:cxnLst/>
            <a:rect l="l" t="t" r="r" b="b"/>
            <a:pathLst>
              <a:path w="52705" h="40004">
                <a:moveTo>
                  <a:pt x="26314" y="0"/>
                </a:moveTo>
                <a:lnTo>
                  <a:pt x="16084" y="2092"/>
                </a:lnTo>
                <a:lnTo>
                  <a:pt x="7718" y="7793"/>
                </a:lnTo>
                <a:lnTo>
                  <a:pt x="2072" y="16239"/>
                </a:lnTo>
                <a:lnTo>
                  <a:pt x="0" y="26568"/>
                </a:lnTo>
                <a:lnTo>
                  <a:pt x="0" y="30416"/>
                </a:lnTo>
                <a:lnTo>
                  <a:pt x="14198" y="39484"/>
                </a:lnTo>
                <a:lnTo>
                  <a:pt x="10801" y="36233"/>
                </a:lnTo>
                <a:lnTo>
                  <a:pt x="8686" y="31648"/>
                </a:lnTo>
                <a:lnTo>
                  <a:pt x="8686" y="16763"/>
                </a:lnTo>
                <a:lnTo>
                  <a:pt x="16598" y="8775"/>
                </a:lnTo>
                <a:lnTo>
                  <a:pt x="45571" y="8775"/>
                </a:lnTo>
                <a:lnTo>
                  <a:pt x="44915" y="7793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40004">
                <a:moveTo>
                  <a:pt x="45571" y="8775"/>
                </a:moveTo>
                <a:lnTo>
                  <a:pt x="36029" y="8775"/>
                </a:lnTo>
                <a:lnTo>
                  <a:pt x="43942" y="16763"/>
                </a:lnTo>
                <a:lnTo>
                  <a:pt x="43942" y="31648"/>
                </a:lnTo>
                <a:lnTo>
                  <a:pt x="41807" y="36245"/>
                </a:lnTo>
                <a:lnTo>
                  <a:pt x="38442" y="39484"/>
                </a:lnTo>
                <a:lnTo>
                  <a:pt x="42494" y="39001"/>
                </a:lnTo>
                <a:lnTo>
                  <a:pt x="46469" y="38290"/>
                </a:lnTo>
                <a:lnTo>
                  <a:pt x="50368" y="37350"/>
                </a:lnTo>
                <a:lnTo>
                  <a:pt x="51816" y="34061"/>
                </a:lnTo>
                <a:lnTo>
                  <a:pt x="52628" y="30416"/>
                </a:lnTo>
                <a:lnTo>
                  <a:pt x="52628" y="26568"/>
                </a:lnTo>
                <a:lnTo>
                  <a:pt x="50558" y="16239"/>
                </a:lnTo>
                <a:lnTo>
                  <a:pt x="45571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7752" y="709424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4"/>
                </a:lnTo>
                <a:lnTo>
                  <a:pt x="0" y="9652"/>
                </a:lnTo>
                <a:lnTo>
                  <a:pt x="2755" y="12433"/>
                </a:lnTo>
                <a:lnTo>
                  <a:pt x="9550" y="12433"/>
                </a:lnTo>
                <a:lnTo>
                  <a:pt x="12306" y="9652"/>
                </a:lnTo>
                <a:lnTo>
                  <a:pt x="12306" y="2794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3065" y="7082059"/>
            <a:ext cx="110489" cy="93980"/>
          </a:xfrm>
          <a:custGeom>
            <a:avLst/>
            <a:gdLst/>
            <a:ahLst/>
            <a:cxnLst/>
            <a:rect l="l" t="t" r="r" b="b"/>
            <a:pathLst>
              <a:path w="110490" h="93979">
                <a:moveTo>
                  <a:pt x="0" y="81114"/>
                </a:moveTo>
                <a:lnTo>
                  <a:pt x="12006" y="89635"/>
                </a:lnTo>
                <a:lnTo>
                  <a:pt x="20943" y="93413"/>
                </a:lnTo>
                <a:lnTo>
                  <a:pt x="31255" y="93293"/>
                </a:lnTo>
                <a:lnTo>
                  <a:pt x="66208" y="82486"/>
                </a:lnTo>
                <a:lnTo>
                  <a:pt x="11221" y="82486"/>
                </a:lnTo>
                <a:lnTo>
                  <a:pt x="0" y="81114"/>
                </a:lnTo>
                <a:close/>
              </a:path>
              <a:path w="110490" h="93979">
                <a:moveTo>
                  <a:pt x="12585" y="56235"/>
                </a:moveTo>
                <a:lnTo>
                  <a:pt x="15702" y="64839"/>
                </a:lnTo>
                <a:lnTo>
                  <a:pt x="18945" y="69299"/>
                </a:lnTo>
                <a:lnTo>
                  <a:pt x="24297" y="71046"/>
                </a:lnTo>
                <a:lnTo>
                  <a:pt x="33743" y="71513"/>
                </a:lnTo>
                <a:lnTo>
                  <a:pt x="24929" y="78586"/>
                </a:lnTo>
                <a:lnTo>
                  <a:pt x="18476" y="81943"/>
                </a:lnTo>
                <a:lnTo>
                  <a:pt x="11221" y="82486"/>
                </a:lnTo>
                <a:lnTo>
                  <a:pt x="66208" y="82486"/>
                </a:lnTo>
                <a:lnTo>
                  <a:pt x="75045" y="76742"/>
                </a:lnTo>
                <a:lnTo>
                  <a:pt x="84559" y="67368"/>
                </a:lnTo>
                <a:lnTo>
                  <a:pt x="91377" y="56908"/>
                </a:lnTo>
                <a:lnTo>
                  <a:pt x="18478" y="56908"/>
                </a:lnTo>
                <a:lnTo>
                  <a:pt x="12585" y="56235"/>
                </a:lnTo>
                <a:close/>
              </a:path>
              <a:path w="110490" h="93979">
                <a:moveTo>
                  <a:pt x="4698" y="32842"/>
                </a:moveTo>
                <a:lnTo>
                  <a:pt x="4528" y="43308"/>
                </a:lnTo>
                <a:lnTo>
                  <a:pt x="6380" y="49134"/>
                </a:lnTo>
                <a:lnTo>
                  <a:pt x="11973" y="52425"/>
                </a:lnTo>
                <a:lnTo>
                  <a:pt x="23025" y="55283"/>
                </a:lnTo>
                <a:lnTo>
                  <a:pt x="18478" y="56908"/>
                </a:lnTo>
                <a:lnTo>
                  <a:pt x="91377" y="56908"/>
                </a:lnTo>
                <a:lnTo>
                  <a:pt x="91973" y="55994"/>
                </a:lnTo>
                <a:lnTo>
                  <a:pt x="98483" y="35547"/>
                </a:lnTo>
                <a:lnTo>
                  <a:pt x="14998" y="35547"/>
                </a:lnTo>
                <a:lnTo>
                  <a:pt x="6578" y="35001"/>
                </a:lnTo>
                <a:lnTo>
                  <a:pt x="4698" y="32842"/>
                </a:lnTo>
                <a:close/>
              </a:path>
              <a:path w="110490" h="93979">
                <a:moveTo>
                  <a:pt x="7632" y="5130"/>
                </a:moveTo>
                <a:lnTo>
                  <a:pt x="2025" y="15265"/>
                </a:lnTo>
                <a:lnTo>
                  <a:pt x="923" y="21810"/>
                </a:lnTo>
                <a:lnTo>
                  <a:pt x="5018" y="27621"/>
                </a:lnTo>
                <a:lnTo>
                  <a:pt x="14998" y="35547"/>
                </a:lnTo>
                <a:lnTo>
                  <a:pt x="98483" y="35547"/>
                </a:lnTo>
                <a:lnTo>
                  <a:pt x="99061" y="31566"/>
                </a:lnTo>
                <a:lnTo>
                  <a:pt x="99110" y="28651"/>
                </a:lnTo>
                <a:lnTo>
                  <a:pt x="54076" y="28651"/>
                </a:lnTo>
                <a:lnTo>
                  <a:pt x="38977" y="28512"/>
                </a:lnTo>
                <a:lnTo>
                  <a:pt x="29106" y="26015"/>
                </a:lnTo>
                <a:lnTo>
                  <a:pt x="20109" y="18957"/>
                </a:lnTo>
                <a:lnTo>
                  <a:pt x="7632" y="5130"/>
                </a:lnTo>
                <a:close/>
              </a:path>
              <a:path w="110490" h="93979">
                <a:moveTo>
                  <a:pt x="78782" y="0"/>
                </a:moveTo>
                <a:lnTo>
                  <a:pt x="53835" y="23241"/>
                </a:lnTo>
                <a:lnTo>
                  <a:pt x="54076" y="28651"/>
                </a:lnTo>
                <a:lnTo>
                  <a:pt x="99110" y="28651"/>
                </a:lnTo>
                <a:lnTo>
                  <a:pt x="99199" y="23241"/>
                </a:lnTo>
                <a:lnTo>
                  <a:pt x="107759" y="17157"/>
                </a:lnTo>
                <a:lnTo>
                  <a:pt x="108696" y="15265"/>
                </a:lnTo>
                <a:lnTo>
                  <a:pt x="97993" y="15265"/>
                </a:lnTo>
                <a:lnTo>
                  <a:pt x="106425" y="8369"/>
                </a:lnTo>
                <a:lnTo>
                  <a:pt x="106442" y="8229"/>
                </a:lnTo>
                <a:lnTo>
                  <a:pt x="92773" y="8229"/>
                </a:lnTo>
                <a:lnTo>
                  <a:pt x="87976" y="2579"/>
                </a:lnTo>
                <a:lnTo>
                  <a:pt x="84020" y="34"/>
                </a:lnTo>
                <a:lnTo>
                  <a:pt x="78782" y="0"/>
                </a:lnTo>
                <a:close/>
              </a:path>
              <a:path w="110490" h="93979">
                <a:moveTo>
                  <a:pt x="110439" y="11747"/>
                </a:moveTo>
                <a:lnTo>
                  <a:pt x="104952" y="14325"/>
                </a:lnTo>
                <a:lnTo>
                  <a:pt x="97993" y="15265"/>
                </a:lnTo>
                <a:lnTo>
                  <a:pt x="108697" y="15264"/>
                </a:lnTo>
                <a:lnTo>
                  <a:pt x="110439" y="11747"/>
                </a:lnTo>
                <a:close/>
              </a:path>
              <a:path w="110490" h="93979">
                <a:moveTo>
                  <a:pt x="107099" y="2692"/>
                </a:moveTo>
                <a:lnTo>
                  <a:pt x="101333" y="6883"/>
                </a:lnTo>
                <a:lnTo>
                  <a:pt x="92773" y="8229"/>
                </a:lnTo>
                <a:lnTo>
                  <a:pt x="106442" y="8229"/>
                </a:lnTo>
                <a:lnTo>
                  <a:pt x="107099" y="2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1515" y="7051083"/>
            <a:ext cx="1096649" cy="128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67790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74" y="78117"/>
                </a:lnTo>
                <a:lnTo>
                  <a:pt x="25381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66760" y="7076159"/>
            <a:ext cx="46990" cy="86995"/>
          </a:xfrm>
          <a:custGeom>
            <a:avLst/>
            <a:gdLst/>
            <a:ahLst/>
            <a:cxnLst/>
            <a:rect l="l" t="t" r="r" b="b"/>
            <a:pathLst>
              <a:path w="46990" h="86995">
                <a:moveTo>
                  <a:pt x="26441" y="67462"/>
                </a:moveTo>
                <a:lnTo>
                  <a:pt x="23202" y="67462"/>
                </a:lnTo>
                <a:lnTo>
                  <a:pt x="17411" y="75755"/>
                </a:lnTo>
                <a:lnTo>
                  <a:pt x="18846" y="75755"/>
                </a:lnTo>
                <a:lnTo>
                  <a:pt x="19951" y="76085"/>
                </a:lnTo>
                <a:lnTo>
                  <a:pt x="21488" y="77393"/>
                </a:lnTo>
                <a:lnTo>
                  <a:pt x="21882" y="78206"/>
                </a:lnTo>
                <a:lnTo>
                  <a:pt x="21882" y="80822"/>
                </a:lnTo>
                <a:lnTo>
                  <a:pt x="21297" y="82118"/>
                </a:lnTo>
                <a:lnTo>
                  <a:pt x="18973" y="83972"/>
                </a:lnTo>
                <a:lnTo>
                  <a:pt x="16764" y="84505"/>
                </a:lnTo>
                <a:lnTo>
                  <a:pt x="13487" y="84632"/>
                </a:lnTo>
                <a:lnTo>
                  <a:pt x="13487" y="86944"/>
                </a:lnTo>
                <a:lnTo>
                  <a:pt x="30175" y="79857"/>
                </a:lnTo>
                <a:lnTo>
                  <a:pt x="30116" y="76085"/>
                </a:lnTo>
                <a:lnTo>
                  <a:pt x="29654" y="74688"/>
                </a:lnTo>
                <a:lnTo>
                  <a:pt x="27597" y="72161"/>
                </a:lnTo>
                <a:lnTo>
                  <a:pt x="26098" y="71374"/>
                </a:lnTo>
                <a:lnTo>
                  <a:pt x="24130" y="71043"/>
                </a:lnTo>
                <a:lnTo>
                  <a:pt x="26441" y="67462"/>
                </a:lnTo>
                <a:close/>
              </a:path>
              <a:path w="46990" h="86995">
                <a:moveTo>
                  <a:pt x="17233" y="65595"/>
                </a:moveTo>
                <a:lnTo>
                  <a:pt x="7823" y="65595"/>
                </a:lnTo>
                <a:lnTo>
                  <a:pt x="9118" y="65925"/>
                </a:lnTo>
                <a:lnTo>
                  <a:pt x="13500" y="67754"/>
                </a:lnTo>
                <a:lnTo>
                  <a:pt x="15836" y="68567"/>
                </a:lnTo>
                <a:lnTo>
                  <a:pt x="19570" y="69405"/>
                </a:lnTo>
                <a:lnTo>
                  <a:pt x="21551" y="69621"/>
                </a:lnTo>
                <a:lnTo>
                  <a:pt x="21695" y="69621"/>
                </a:lnTo>
                <a:lnTo>
                  <a:pt x="23202" y="67462"/>
                </a:lnTo>
                <a:lnTo>
                  <a:pt x="35978" y="67462"/>
                </a:lnTo>
                <a:lnTo>
                  <a:pt x="37353" y="66192"/>
                </a:lnTo>
                <a:lnTo>
                  <a:pt x="18656" y="66192"/>
                </a:lnTo>
                <a:lnTo>
                  <a:pt x="17233" y="65595"/>
                </a:lnTo>
                <a:close/>
              </a:path>
              <a:path w="46990" h="86995">
                <a:moveTo>
                  <a:pt x="35978" y="67462"/>
                </a:moveTo>
                <a:lnTo>
                  <a:pt x="26441" y="67462"/>
                </a:lnTo>
                <a:lnTo>
                  <a:pt x="25048" y="69621"/>
                </a:lnTo>
                <a:lnTo>
                  <a:pt x="30314" y="69621"/>
                </a:lnTo>
                <a:lnTo>
                  <a:pt x="35814" y="67614"/>
                </a:lnTo>
                <a:lnTo>
                  <a:pt x="35978" y="67462"/>
                </a:lnTo>
                <a:close/>
              </a:path>
              <a:path w="46990" h="86995">
                <a:moveTo>
                  <a:pt x="1816" y="44450"/>
                </a:moveTo>
                <a:lnTo>
                  <a:pt x="0" y="44450"/>
                </a:lnTo>
                <a:lnTo>
                  <a:pt x="0" y="69570"/>
                </a:lnTo>
                <a:lnTo>
                  <a:pt x="1816" y="69570"/>
                </a:lnTo>
                <a:lnTo>
                  <a:pt x="2400" y="68237"/>
                </a:lnTo>
                <a:lnTo>
                  <a:pt x="3162" y="67233"/>
                </a:lnTo>
                <a:lnTo>
                  <a:pt x="5067" y="65925"/>
                </a:lnTo>
                <a:lnTo>
                  <a:pt x="5969" y="65595"/>
                </a:lnTo>
                <a:lnTo>
                  <a:pt x="17233" y="65595"/>
                </a:lnTo>
                <a:lnTo>
                  <a:pt x="14236" y="64338"/>
                </a:lnTo>
                <a:lnTo>
                  <a:pt x="6019" y="56908"/>
                </a:lnTo>
                <a:lnTo>
                  <a:pt x="3251" y="51511"/>
                </a:lnTo>
                <a:lnTo>
                  <a:pt x="1816" y="44450"/>
                </a:lnTo>
                <a:close/>
              </a:path>
              <a:path w="46990" h="86995">
                <a:moveTo>
                  <a:pt x="22758" y="0"/>
                </a:moveTo>
                <a:lnTo>
                  <a:pt x="14681" y="0"/>
                </a:lnTo>
                <a:lnTo>
                  <a:pt x="9779" y="1866"/>
                </a:lnTo>
                <a:lnTo>
                  <a:pt x="1993" y="9321"/>
                </a:lnTo>
                <a:lnTo>
                  <a:pt x="50" y="13843"/>
                </a:lnTo>
                <a:lnTo>
                  <a:pt x="50" y="22237"/>
                </a:lnTo>
                <a:lnTo>
                  <a:pt x="25698" y="44450"/>
                </a:lnTo>
                <a:lnTo>
                  <a:pt x="28663" y="46151"/>
                </a:lnTo>
                <a:lnTo>
                  <a:pt x="32067" y="48793"/>
                </a:lnTo>
                <a:lnTo>
                  <a:pt x="33337" y="50190"/>
                </a:lnTo>
                <a:lnTo>
                  <a:pt x="35001" y="53136"/>
                </a:lnTo>
                <a:lnTo>
                  <a:pt x="35420" y="54660"/>
                </a:lnTo>
                <a:lnTo>
                  <a:pt x="35420" y="58877"/>
                </a:lnTo>
                <a:lnTo>
                  <a:pt x="34328" y="61201"/>
                </a:lnTo>
                <a:lnTo>
                  <a:pt x="29984" y="65189"/>
                </a:lnTo>
                <a:lnTo>
                  <a:pt x="27063" y="66192"/>
                </a:lnTo>
                <a:lnTo>
                  <a:pt x="37353" y="66192"/>
                </a:lnTo>
                <a:lnTo>
                  <a:pt x="44488" y="59601"/>
                </a:lnTo>
                <a:lnTo>
                  <a:pt x="46659" y="54813"/>
                </a:lnTo>
                <a:lnTo>
                  <a:pt x="46659" y="44881"/>
                </a:lnTo>
                <a:lnTo>
                  <a:pt x="21323" y="23990"/>
                </a:lnTo>
                <a:lnTo>
                  <a:pt x="17780" y="22072"/>
                </a:lnTo>
                <a:lnTo>
                  <a:pt x="14147" y="19494"/>
                </a:lnTo>
                <a:lnTo>
                  <a:pt x="12623" y="17970"/>
                </a:lnTo>
                <a:lnTo>
                  <a:pt x="10985" y="15290"/>
                </a:lnTo>
                <a:lnTo>
                  <a:pt x="10642" y="13982"/>
                </a:lnTo>
                <a:lnTo>
                  <a:pt x="10642" y="10185"/>
                </a:lnTo>
                <a:lnTo>
                  <a:pt x="11620" y="8140"/>
                </a:lnTo>
                <a:lnTo>
                  <a:pt x="15506" y="4572"/>
                </a:lnTo>
                <a:lnTo>
                  <a:pt x="18148" y="3683"/>
                </a:lnTo>
                <a:lnTo>
                  <a:pt x="33994" y="3683"/>
                </a:lnTo>
                <a:lnTo>
                  <a:pt x="30191" y="1866"/>
                </a:lnTo>
                <a:lnTo>
                  <a:pt x="28422" y="1181"/>
                </a:lnTo>
                <a:lnTo>
                  <a:pt x="24853" y="266"/>
                </a:lnTo>
                <a:lnTo>
                  <a:pt x="22758" y="0"/>
                </a:lnTo>
                <a:close/>
              </a:path>
              <a:path w="46990" h="86995">
                <a:moveTo>
                  <a:pt x="33994" y="3683"/>
                </a:moveTo>
                <a:lnTo>
                  <a:pt x="25806" y="3683"/>
                </a:lnTo>
                <a:lnTo>
                  <a:pt x="29819" y="5372"/>
                </a:lnTo>
                <a:lnTo>
                  <a:pt x="37236" y="12141"/>
                </a:lnTo>
                <a:lnTo>
                  <a:pt x="39573" y="16611"/>
                </a:lnTo>
                <a:lnTo>
                  <a:pt x="40525" y="22174"/>
                </a:lnTo>
                <a:lnTo>
                  <a:pt x="42532" y="22174"/>
                </a:lnTo>
                <a:lnTo>
                  <a:pt x="42108" y="4559"/>
                </a:lnTo>
                <a:lnTo>
                  <a:pt x="36258" y="4559"/>
                </a:lnTo>
                <a:lnTo>
                  <a:pt x="34709" y="4025"/>
                </a:lnTo>
                <a:lnTo>
                  <a:pt x="33994" y="3683"/>
                </a:lnTo>
                <a:close/>
              </a:path>
              <a:path w="46990" h="86995">
                <a:moveTo>
                  <a:pt x="41998" y="0"/>
                </a:moveTo>
                <a:lnTo>
                  <a:pt x="40525" y="0"/>
                </a:lnTo>
                <a:lnTo>
                  <a:pt x="40093" y="1993"/>
                </a:lnTo>
                <a:lnTo>
                  <a:pt x="39636" y="3251"/>
                </a:lnTo>
                <a:lnTo>
                  <a:pt x="38658" y="4305"/>
                </a:lnTo>
                <a:lnTo>
                  <a:pt x="37985" y="4559"/>
                </a:lnTo>
                <a:lnTo>
                  <a:pt x="42108" y="4559"/>
                </a:lnTo>
                <a:lnTo>
                  <a:pt x="41998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05100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61" y="78117"/>
                </a:lnTo>
                <a:lnTo>
                  <a:pt x="25368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90036" y="7056284"/>
            <a:ext cx="302374" cy="8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81152" y="6953250"/>
            <a:ext cx="312242" cy="312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71300" y="1455407"/>
            <a:ext cx="1583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00B3B6"/>
                </a:solidFill>
                <a:latin typeface="Trebuchet MS"/>
                <a:cs typeface="Trebuchet MS"/>
              </a:rPr>
              <a:t>Si</a:t>
            </a:r>
            <a:r>
              <a:rPr sz="2800" b="1" spc="-65" dirty="0">
                <a:solidFill>
                  <a:srgbClr val="00B3B6"/>
                </a:solidFill>
                <a:latin typeface="Trebuchet MS"/>
                <a:cs typeface="Trebuchet MS"/>
              </a:rPr>
              <a:t>g</a:t>
            </a:r>
            <a:r>
              <a:rPr sz="2800" b="1" spc="-190" dirty="0">
                <a:solidFill>
                  <a:srgbClr val="00B3B6"/>
                </a:solidFill>
                <a:latin typeface="Trebuchet MS"/>
                <a:cs typeface="Trebuchet MS"/>
              </a:rPr>
              <a:t>ortalıda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86171" y="1661655"/>
            <a:ext cx="2096770" cy="83311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b="1" spc="-170" dirty="0">
                <a:solidFill>
                  <a:srgbClr val="0C6788"/>
                </a:solidFill>
                <a:latin typeface="Trebuchet MS"/>
                <a:cs typeface="Trebuchet MS"/>
              </a:rPr>
              <a:t>İşyerinde  </a:t>
            </a:r>
            <a:r>
              <a:rPr sz="2800" b="1" spc="-185" dirty="0">
                <a:solidFill>
                  <a:srgbClr val="0C6788"/>
                </a:solidFill>
                <a:latin typeface="Trebuchet MS"/>
                <a:cs typeface="Trebuchet MS"/>
              </a:rPr>
              <a:t>Aranan</a:t>
            </a:r>
            <a:r>
              <a:rPr sz="2800" b="1" spc="-555" dirty="0">
                <a:solidFill>
                  <a:srgbClr val="0C6788"/>
                </a:solidFill>
                <a:latin typeface="Trebuchet MS"/>
                <a:cs typeface="Trebuchet MS"/>
              </a:rPr>
              <a:t> </a:t>
            </a:r>
            <a:r>
              <a:rPr sz="2800" b="1" spc="-140" dirty="0">
                <a:solidFill>
                  <a:srgbClr val="0C6788"/>
                </a:solidFill>
                <a:latin typeface="Trebuchet MS"/>
                <a:cs typeface="Trebuchet MS"/>
              </a:rPr>
              <a:t>Şartlar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1300" y="1836254"/>
            <a:ext cx="2096770" cy="1277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85" dirty="0">
                <a:solidFill>
                  <a:srgbClr val="00B3B6"/>
                </a:solidFill>
                <a:latin typeface="Trebuchet MS"/>
                <a:cs typeface="Trebuchet MS"/>
              </a:rPr>
              <a:t>Aranan</a:t>
            </a:r>
            <a:r>
              <a:rPr sz="2800" b="1" spc="-540" dirty="0">
                <a:solidFill>
                  <a:srgbClr val="00B3B6"/>
                </a:solidFill>
                <a:latin typeface="Trebuchet MS"/>
                <a:cs typeface="Trebuchet MS"/>
              </a:rPr>
              <a:t> </a:t>
            </a:r>
            <a:r>
              <a:rPr sz="2800" b="1" spc="-140" dirty="0">
                <a:solidFill>
                  <a:srgbClr val="00B3B6"/>
                </a:solidFill>
                <a:latin typeface="Trebuchet MS"/>
                <a:cs typeface="Trebuchet MS"/>
              </a:rPr>
              <a:t>Şartlar</a:t>
            </a:r>
            <a:endParaRPr sz="2800">
              <a:latin typeface="Trebuchet MS"/>
              <a:cs typeface="Trebuchet MS"/>
            </a:endParaRPr>
          </a:p>
          <a:p>
            <a:pPr marL="12700" marR="532765">
              <a:lnSpc>
                <a:spcPct val="100000"/>
              </a:lnSpc>
              <a:spcBef>
                <a:spcPts val="217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231F20"/>
                </a:solidFill>
                <a:latin typeface="Verdana"/>
                <a:cs typeface="Verdana"/>
              </a:rPr>
              <a:t>Son </a:t>
            </a:r>
            <a:r>
              <a:rPr sz="1800" spc="-50" dirty="0">
                <a:solidFill>
                  <a:srgbClr val="231F20"/>
                </a:solidFill>
                <a:latin typeface="Verdana"/>
                <a:cs typeface="Verdana"/>
              </a:rPr>
              <a:t>6</a:t>
            </a:r>
            <a:r>
              <a:rPr sz="1800" spc="-4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231F20"/>
                </a:solidFill>
                <a:latin typeface="Verdana"/>
                <a:cs typeface="Verdana"/>
              </a:rPr>
              <a:t>aydır  </a:t>
            </a:r>
            <a:r>
              <a:rPr sz="1800" spc="-30" dirty="0">
                <a:solidFill>
                  <a:srgbClr val="231F20"/>
                </a:solidFill>
                <a:latin typeface="Verdana"/>
                <a:cs typeface="Verdana"/>
              </a:rPr>
              <a:t>işsiz</a:t>
            </a:r>
            <a:r>
              <a:rPr sz="1800" spc="-1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231F20"/>
                </a:solidFill>
                <a:latin typeface="Verdana"/>
                <a:cs typeface="Verdana"/>
              </a:rPr>
              <a:t>olması.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286298" y="2913926"/>
            <a:ext cx="3002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Verdana"/>
                <a:cs typeface="Verdana"/>
              </a:rPr>
              <a:t>Sigortalının, </a:t>
            </a:r>
            <a:r>
              <a:rPr sz="1800" spc="15" dirty="0">
                <a:latin typeface="Verdana"/>
                <a:cs typeface="Verdana"/>
              </a:rPr>
              <a:t>son </a:t>
            </a:r>
            <a:r>
              <a:rPr sz="1800" spc="-50" dirty="0">
                <a:latin typeface="Verdana"/>
                <a:cs typeface="Verdana"/>
              </a:rPr>
              <a:t>6</a:t>
            </a:r>
            <a:r>
              <a:rPr sz="1800" spc="350" dirty="0">
                <a:latin typeface="Verdana"/>
                <a:cs typeface="Verdana"/>
              </a:rPr>
              <a:t> </a:t>
            </a:r>
            <a:r>
              <a:rPr sz="1800" spc="85" dirty="0">
                <a:latin typeface="Verdana"/>
                <a:cs typeface="Verdana"/>
              </a:rPr>
              <a:t>ayın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32595" y="3188309"/>
            <a:ext cx="10566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885" algn="just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Verdana"/>
                <a:cs typeface="Verdana"/>
              </a:rPr>
              <a:t>sigo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spc="-50" dirty="0">
                <a:latin typeface="Verdana"/>
                <a:cs typeface="Verdana"/>
              </a:rPr>
              <a:t>t</a:t>
            </a:r>
            <a:r>
              <a:rPr sz="1800" spc="60" dirty="0">
                <a:latin typeface="Verdana"/>
                <a:cs typeface="Verdana"/>
              </a:rPr>
              <a:t>alı  </a:t>
            </a:r>
            <a:r>
              <a:rPr sz="1800" spc="45" dirty="0">
                <a:latin typeface="Verdana"/>
                <a:cs typeface="Verdana"/>
              </a:rPr>
              <a:t>sayısına  </a:t>
            </a:r>
            <a:r>
              <a:rPr sz="1800" spc="-5" dirty="0">
                <a:latin typeface="Verdana"/>
                <a:cs typeface="Verdana"/>
              </a:rPr>
              <a:t>istih</a:t>
            </a:r>
            <a:r>
              <a:rPr sz="1800" spc="130" dirty="0">
                <a:latin typeface="Verdana"/>
                <a:cs typeface="Verdana"/>
              </a:rPr>
              <a:t>dam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91220" y="4559909"/>
            <a:ext cx="898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i</a:t>
            </a:r>
            <a:r>
              <a:rPr sz="1800" spc="-65" dirty="0">
                <a:latin typeface="Verdana"/>
                <a:cs typeface="Verdana"/>
              </a:rPr>
              <a:t>ş</a:t>
            </a:r>
            <a:r>
              <a:rPr sz="1800" spc="-120" dirty="0">
                <a:latin typeface="Verdana"/>
                <a:cs typeface="Verdana"/>
              </a:rPr>
              <a:t>v</a:t>
            </a:r>
            <a:r>
              <a:rPr sz="1800" spc="-20" dirty="0">
                <a:latin typeface="Verdana"/>
                <a:cs typeface="Verdana"/>
              </a:rPr>
              <a:t>e</a:t>
            </a:r>
            <a:r>
              <a:rPr sz="1800" spc="-40" dirty="0">
                <a:latin typeface="Verdana"/>
                <a:cs typeface="Verdana"/>
              </a:rPr>
              <a:t>r</a:t>
            </a:r>
            <a:r>
              <a:rPr sz="1800" spc="25" dirty="0">
                <a:latin typeface="Verdana"/>
                <a:cs typeface="Verdana"/>
              </a:rPr>
              <a:t>eni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86294" y="3188309"/>
            <a:ext cx="185229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634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o</a:t>
            </a:r>
            <a:r>
              <a:rPr sz="1800" spc="-20" dirty="0">
                <a:latin typeface="Verdana"/>
                <a:cs typeface="Verdana"/>
              </a:rPr>
              <a:t>r</a:t>
            </a:r>
            <a:r>
              <a:rPr sz="1800" spc="-50" dirty="0">
                <a:latin typeface="Verdana"/>
                <a:cs typeface="Verdana"/>
              </a:rPr>
              <a:t>t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40" dirty="0">
                <a:latin typeface="Verdana"/>
                <a:cs typeface="Verdana"/>
              </a:rPr>
              <a:t>l</a:t>
            </a:r>
            <a:r>
              <a:rPr sz="1800" spc="145" dirty="0">
                <a:latin typeface="Verdana"/>
                <a:cs typeface="Verdana"/>
              </a:rPr>
              <a:t>am</a:t>
            </a:r>
            <a:r>
              <a:rPr sz="1800" spc="100" dirty="0">
                <a:latin typeface="Verdana"/>
                <a:cs typeface="Verdana"/>
              </a:rPr>
              <a:t>a  </a:t>
            </a:r>
            <a:r>
              <a:rPr sz="1800" spc="55" dirty="0">
                <a:latin typeface="Verdana"/>
                <a:cs typeface="Verdana"/>
              </a:rPr>
              <a:t>çalışan</a:t>
            </a:r>
            <a:endParaRPr sz="1800">
              <a:latin typeface="Verdana"/>
              <a:cs typeface="Verdana"/>
            </a:endParaRPr>
          </a:p>
          <a:p>
            <a:pPr marL="241300" marR="98425">
              <a:lnSpc>
                <a:spcPct val="100000"/>
              </a:lnSpc>
              <a:tabLst>
                <a:tab pos="997585" algn="l"/>
              </a:tabLst>
            </a:pPr>
            <a:r>
              <a:rPr sz="1800" spc="25" dirty="0">
                <a:latin typeface="Verdana"/>
                <a:cs typeface="Verdana"/>
              </a:rPr>
              <a:t>i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25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v</a:t>
            </a:r>
            <a:r>
              <a:rPr sz="1800" spc="10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65" dirty="0">
                <a:latin typeface="Verdana"/>
                <a:cs typeface="Verdana"/>
              </a:rPr>
              <a:t>o</a:t>
            </a:r>
            <a:r>
              <a:rPr sz="1800" spc="10" dirty="0">
                <a:latin typeface="Verdana"/>
                <a:cs typeface="Verdana"/>
              </a:rPr>
              <a:t>l</a:t>
            </a:r>
            <a:r>
              <a:rPr sz="1800" spc="50" dirty="0">
                <a:latin typeface="Verdana"/>
                <a:cs typeface="Verdana"/>
              </a:rPr>
              <a:t>a</a:t>
            </a:r>
            <a:r>
              <a:rPr sz="1800" spc="10" dirty="0">
                <a:latin typeface="Verdana"/>
                <a:cs typeface="Verdana"/>
              </a:rPr>
              <a:t>r</a:t>
            </a:r>
            <a:r>
              <a:rPr sz="1800" spc="60" dirty="0">
                <a:latin typeface="Verdana"/>
                <a:cs typeface="Verdana"/>
              </a:rPr>
              <a:t>ak  </a:t>
            </a:r>
            <a:r>
              <a:rPr sz="1800" spc="30" dirty="0">
                <a:latin typeface="Verdana"/>
                <a:cs typeface="Verdana"/>
              </a:rPr>
              <a:t>edilmesi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  <a:tab pos="1083945" algn="l"/>
              </a:tabLst>
            </a:pPr>
            <a:r>
              <a:rPr sz="1800" b="1" spc="114" dirty="0">
                <a:latin typeface="Arial"/>
                <a:cs typeface="Arial"/>
              </a:rPr>
              <a:t>Özel	</a:t>
            </a:r>
            <a:r>
              <a:rPr sz="1800" b="1" spc="85" dirty="0">
                <a:latin typeface="Arial"/>
                <a:cs typeface="Arial"/>
              </a:rPr>
              <a:t>sektör</a:t>
            </a:r>
            <a:endParaRPr sz="18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800" spc="5" dirty="0">
                <a:latin typeface="Verdana"/>
                <a:cs typeface="Verdana"/>
              </a:rPr>
              <a:t>olması.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899" rIns="0" bIns="0" rtlCol="0">
            <a:spAutoFit/>
          </a:bodyPr>
          <a:lstStyle/>
          <a:p>
            <a:pPr marL="1139190" marR="5080" indent="-713740">
              <a:lnSpc>
                <a:spcPct val="100000"/>
              </a:lnSpc>
              <a:spcBef>
                <a:spcPts val="100"/>
              </a:spcBef>
            </a:pPr>
            <a:r>
              <a:rPr sz="3000" spc="-75" dirty="0">
                <a:solidFill>
                  <a:srgbClr val="0D6788"/>
                </a:solidFill>
              </a:rPr>
              <a:t>KADIN,</a:t>
            </a:r>
            <a:r>
              <a:rPr sz="3000" spc="-375" dirty="0">
                <a:solidFill>
                  <a:srgbClr val="0D6788"/>
                </a:solidFill>
              </a:rPr>
              <a:t> </a:t>
            </a:r>
            <a:r>
              <a:rPr sz="3000" spc="-50" dirty="0">
                <a:solidFill>
                  <a:srgbClr val="0D6788"/>
                </a:solidFill>
              </a:rPr>
              <a:t>GENÇ</a:t>
            </a:r>
            <a:r>
              <a:rPr sz="3000" spc="-370" dirty="0">
                <a:solidFill>
                  <a:srgbClr val="0D6788"/>
                </a:solidFill>
              </a:rPr>
              <a:t> </a:t>
            </a:r>
            <a:r>
              <a:rPr sz="3000" spc="5" dirty="0">
                <a:solidFill>
                  <a:srgbClr val="0D6788"/>
                </a:solidFill>
              </a:rPr>
              <a:t>VE</a:t>
            </a:r>
            <a:r>
              <a:rPr sz="3000" spc="-375" dirty="0">
                <a:solidFill>
                  <a:srgbClr val="0D6788"/>
                </a:solidFill>
              </a:rPr>
              <a:t> </a:t>
            </a:r>
            <a:r>
              <a:rPr sz="3000" spc="45" dirty="0">
                <a:solidFill>
                  <a:srgbClr val="0D6788"/>
                </a:solidFill>
              </a:rPr>
              <a:t>MESLEKİ</a:t>
            </a:r>
            <a:r>
              <a:rPr sz="3000" spc="-370" dirty="0">
                <a:solidFill>
                  <a:srgbClr val="0D6788"/>
                </a:solidFill>
              </a:rPr>
              <a:t> </a:t>
            </a:r>
            <a:r>
              <a:rPr sz="3000" spc="-35" dirty="0">
                <a:solidFill>
                  <a:srgbClr val="0D6788"/>
                </a:solidFill>
              </a:rPr>
              <a:t>YETERLİLİK  </a:t>
            </a:r>
            <a:r>
              <a:rPr sz="3000" spc="-15" dirty="0">
                <a:solidFill>
                  <a:srgbClr val="0D6788"/>
                </a:solidFill>
              </a:rPr>
              <a:t>BELGESİ </a:t>
            </a:r>
            <a:r>
              <a:rPr sz="3000" spc="-35" dirty="0">
                <a:solidFill>
                  <a:srgbClr val="0D6788"/>
                </a:solidFill>
              </a:rPr>
              <a:t>OLANLARIN</a:t>
            </a:r>
            <a:r>
              <a:rPr sz="3000" spc="-720" dirty="0">
                <a:solidFill>
                  <a:srgbClr val="0D6788"/>
                </a:solidFill>
              </a:rPr>
              <a:t> </a:t>
            </a:r>
            <a:r>
              <a:rPr sz="3000" dirty="0">
                <a:solidFill>
                  <a:srgbClr val="0D6788"/>
                </a:solidFill>
              </a:rPr>
              <a:t>TEŞVİKİ</a:t>
            </a:r>
            <a:endParaRPr sz="3000"/>
          </a:p>
        </p:txBody>
      </p:sp>
      <p:sp>
        <p:nvSpPr>
          <p:cNvPr id="33" name="object 33"/>
          <p:cNvSpPr txBox="1"/>
          <p:nvPr/>
        </p:nvSpPr>
        <p:spPr>
          <a:xfrm>
            <a:off x="671300" y="3966400"/>
            <a:ext cx="3524250" cy="297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30" dirty="0">
                <a:solidFill>
                  <a:srgbClr val="00B3B6"/>
                </a:solidFill>
                <a:latin typeface="Trebuchet MS"/>
                <a:cs typeface="Trebuchet MS"/>
              </a:rPr>
              <a:t>Nasıl</a:t>
            </a:r>
            <a:r>
              <a:rPr sz="2800" b="1" spc="-540" dirty="0">
                <a:solidFill>
                  <a:srgbClr val="00B3B6"/>
                </a:solidFill>
                <a:latin typeface="Trebuchet MS"/>
                <a:cs typeface="Trebuchet MS"/>
              </a:rPr>
              <a:t> </a:t>
            </a:r>
            <a:r>
              <a:rPr sz="2800" b="1" spc="-140" dirty="0">
                <a:solidFill>
                  <a:srgbClr val="00B3B6"/>
                </a:solidFill>
                <a:latin typeface="Trebuchet MS"/>
                <a:cs typeface="Trebuchet MS"/>
              </a:rPr>
              <a:t>Başvurulur?</a:t>
            </a:r>
            <a:endParaRPr sz="2800">
              <a:latin typeface="Trebuchet MS"/>
              <a:cs typeface="Trebuchet MS"/>
            </a:endParaRPr>
          </a:p>
          <a:p>
            <a:pPr marL="241300" marR="5080" indent="-228600">
              <a:lnSpc>
                <a:spcPct val="100000"/>
              </a:lnSpc>
              <a:spcBef>
                <a:spcPts val="1535"/>
              </a:spcBef>
              <a:buChar char="•"/>
              <a:tabLst>
                <a:tab pos="240665" algn="l"/>
                <a:tab pos="241935" algn="l"/>
              </a:tabLst>
            </a:pPr>
            <a:r>
              <a:rPr sz="1700" spc="5" dirty="0">
                <a:solidFill>
                  <a:srgbClr val="231F20"/>
                </a:solidFill>
                <a:latin typeface="Verdana"/>
                <a:cs typeface="Verdana"/>
              </a:rPr>
              <a:t>Şartları </a:t>
            </a:r>
            <a:r>
              <a:rPr sz="1700" spc="85" dirty="0">
                <a:solidFill>
                  <a:srgbClr val="231F20"/>
                </a:solidFill>
                <a:latin typeface="Verdana"/>
                <a:cs typeface="Verdana"/>
              </a:rPr>
              <a:t>sağlayan </a:t>
            </a:r>
            <a:r>
              <a:rPr sz="1700" spc="20" dirty="0">
                <a:solidFill>
                  <a:srgbClr val="231F20"/>
                </a:solidFill>
                <a:latin typeface="Verdana"/>
                <a:cs typeface="Verdana"/>
              </a:rPr>
              <a:t>sigortalılar  </a:t>
            </a:r>
            <a:r>
              <a:rPr sz="1700" spc="30" dirty="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sz="1700" b="1" spc="120" dirty="0">
                <a:solidFill>
                  <a:srgbClr val="231F20"/>
                </a:solidFill>
                <a:latin typeface="Arial"/>
                <a:cs typeface="Arial"/>
                <a:hlinkClick r:id="rId7"/>
              </a:rPr>
              <a:t>www.sgk.gov.tr </a:t>
            </a:r>
            <a:r>
              <a:rPr sz="1700" spc="140" dirty="0">
                <a:solidFill>
                  <a:srgbClr val="231F20"/>
                </a:solidFill>
                <a:latin typeface="Verdana"/>
                <a:cs typeface="Verdana"/>
              </a:rPr>
              <a:t>web  </a:t>
            </a:r>
            <a:r>
              <a:rPr sz="1700" spc="15" dirty="0">
                <a:solidFill>
                  <a:srgbClr val="231F20"/>
                </a:solidFill>
                <a:latin typeface="Verdana"/>
                <a:cs typeface="Verdana"/>
              </a:rPr>
              <a:t>adresi </a:t>
            </a:r>
            <a:r>
              <a:rPr sz="1700" spc="25" dirty="0">
                <a:solidFill>
                  <a:srgbClr val="231F20"/>
                </a:solidFill>
                <a:latin typeface="Verdana"/>
                <a:cs typeface="Verdana"/>
              </a:rPr>
              <a:t>üzerinden </a:t>
            </a:r>
            <a:r>
              <a:rPr sz="1700" spc="-65" dirty="0">
                <a:solidFill>
                  <a:srgbClr val="231F20"/>
                </a:solidFill>
                <a:latin typeface="Verdana"/>
                <a:cs typeface="Verdana"/>
              </a:rPr>
              <a:t>“e-SGK </a:t>
            </a:r>
            <a:r>
              <a:rPr sz="1700" spc="-204" dirty="0">
                <a:solidFill>
                  <a:srgbClr val="231F20"/>
                </a:solidFill>
                <a:latin typeface="Verdana"/>
                <a:cs typeface="Verdana"/>
              </a:rPr>
              <a:t>/ 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İşveren </a:t>
            </a:r>
            <a:r>
              <a:rPr sz="1700" spc="-204" dirty="0">
                <a:solidFill>
                  <a:srgbClr val="231F20"/>
                </a:solidFill>
                <a:latin typeface="Verdana"/>
                <a:cs typeface="Verdana"/>
              </a:rPr>
              <a:t>/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İşveren </a:t>
            </a:r>
            <a:r>
              <a:rPr sz="1700" spc="-15" dirty="0">
                <a:solidFill>
                  <a:srgbClr val="231F20"/>
                </a:solidFill>
                <a:latin typeface="Verdana"/>
                <a:cs typeface="Verdana"/>
              </a:rPr>
              <a:t>Sistemi </a:t>
            </a:r>
            <a:r>
              <a:rPr sz="1700" spc="-204" dirty="0">
                <a:solidFill>
                  <a:srgbClr val="231F20"/>
                </a:solidFill>
                <a:latin typeface="Verdana"/>
                <a:cs typeface="Verdana"/>
              </a:rPr>
              <a:t>/  </a:t>
            </a:r>
            <a:r>
              <a:rPr sz="1700" spc="-20" dirty="0">
                <a:solidFill>
                  <a:srgbClr val="231F20"/>
                </a:solidFill>
                <a:latin typeface="Verdana"/>
                <a:cs typeface="Verdana"/>
              </a:rPr>
              <a:t>İşveren </a:t>
            </a:r>
            <a:r>
              <a:rPr sz="1700" spc="-204" dirty="0">
                <a:solidFill>
                  <a:srgbClr val="231F20"/>
                </a:solidFill>
                <a:latin typeface="Verdana"/>
                <a:cs typeface="Verdana"/>
              </a:rPr>
              <a:t>/ </a:t>
            </a:r>
            <a:r>
              <a:rPr sz="1700" spc="-35" dirty="0">
                <a:solidFill>
                  <a:srgbClr val="231F20"/>
                </a:solidFill>
                <a:latin typeface="Verdana"/>
                <a:cs typeface="Verdana"/>
              </a:rPr>
              <a:t>Teşvikler </a:t>
            </a:r>
            <a:r>
              <a:rPr sz="1700" spc="-55" dirty="0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sz="1700" spc="-3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35" dirty="0">
                <a:solidFill>
                  <a:srgbClr val="231F20"/>
                </a:solidFill>
                <a:latin typeface="Verdana"/>
                <a:cs typeface="Verdana"/>
              </a:rPr>
              <a:t>Tanımlar</a:t>
            </a:r>
            <a:endParaRPr sz="1700">
              <a:latin typeface="Verdana"/>
              <a:cs typeface="Verdana"/>
            </a:endParaRPr>
          </a:p>
          <a:p>
            <a:pPr marL="241300" marR="350520">
              <a:lnSpc>
                <a:spcPct val="100000"/>
              </a:lnSpc>
            </a:pPr>
            <a:r>
              <a:rPr sz="1700" spc="-204" dirty="0">
                <a:solidFill>
                  <a:srgbClr val="231F20"/>
                </a:solidFill>
                <a:latin typeface="Verdana"/>
                <a:cs typeface="Verdana"/>
              </a:rPr>
              <a:t>/ </a:t>
            </a:r>
            <a:r>
              <a:rPr sz="1700" spc="-30" dirty="0">
                <a:solidFill>
                  <a:srgbClr val="231F20"/>
                </a:solidFill>
                <a:latin typeface="Verdana"/>
                <a:cs typeface="Verdana"/>
              </a:rPr>
              <a:t>Teşvikten</a:t>
            </a:r>
            <a:r>
              <a:rPr sz="1700" spc="-1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231F20"/>
                </a:solidFill>
                <a:latin typeface="Verdana"/>
                <a:cs typeface="Verdana"/>
              </a:rPr>
              <a:t>Faydalanılacak  </a:t>
            </a:r>
            <a:r>
              <a:rPr sz="1700" spc="10" dirty="0">
                <a:solidFill>
                  <a:srgbClr val="231F20"/>
                </a:solidFill>
                <a:latin typeface="Verdana"/>
                <a:cs typeface="Verdana"/>
              </a:rPr>
              <a:t>Sigortalı </a:t>
            </a:r>
            <a:r>
              <a:rPr sz="1700" spc="50" dirty="0">
                <a:solidFill>
                  <a:srgbClr val="231F20"/>
                </a:solidFill>
                <a:latin typeface="Verdana"/>
                <a:cs typeface="Verdana"/>
              </a:rPr>
              <a:t>Tanımlama”  </a:t>
            </a:r>
            <a:r>
              <a:rPr sz="1700" spc="35" dirty="0">
                <a:solidFill>
                  <a:srgbClr val="231F20"/>
                </a:solidFill>
                <a:latin typeface="Verdana"/>
                <a:cs typeface="Verdana"/>
              </a:rPr>
              <a:t>menüleri </a:t>
            </a: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seçilerek  </a:t>
            </a:r>
            <a:r>
              <a:rPr sz="1700" spc="80" dirty="0">
                <a:solidFill>
                  <a:srgbClr val="231F20"/>
                </a:solidFill>
                <a:latin typeface="Verdana"/>
                <a:cs typeface="Verdana"/>
              </a:rPr>
              <a:t>tanımlama </a:t>
            </a:r>
            <a:r>
              <a:rPr sz="1700" spc="20" dirty="0">
                <a:solidFill>
                  <a:srgbClr val="231F20"/>
                </a:solidFill>
                <a:latin typeface="Verdana"/>
                <a:cs typeface="Verdana"/>
              </a:rPr>
              <a:t>işlemi</a:t>
            </a:r>
            <a:r>
              <a:rPr sz="1700" spc="-41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231F20"/>
                </a:solidFill>
                <a:latin typeface="Verdana"/>
                <a:cs typeface="Verdana"/>
              </a:rPr>
              <a:t>yapılır.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76006" y="1194003"/>
            <a:ext cx="5567997" cy="38819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16004" y="2856166"/>
            <a:ext cx="563994" cy="6754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13997" y="1863001"/>
            <a:ext cx="797420" cy="3963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471299" y="4011485"/>
            <a:ext cx="28765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20" dirty="0">
                <a:solidFill>
                  <a:srgbClr val="51C2B8"/>
                </a:solidFill>
                <a:latin typeface="Arial"/>
                <a:cs typeface="Arial"/>
              </a:rPr>
              <a:t>?</a:t>
            </a:r>
            <a:endParaRPr sz="34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T.C. </a:t>
            </a:r>
            <a:r>
              <a:rPr spc="-10" dirty="0"/>
              <a:t>A </a:t>
            </a:r>
            <a:r>
              <a:rPr spc="5" dirty="0"/>
              <a:t>LE, </a:t>
            </a:r>
            <a:r>
              <a:rPr spc="-10" dirty="0"/>
              <a:t>ÇA </a:t>
            </a:r>
            <a:r>
              <a:rPr spc="-5" dirty="0"/>
              <a:t>LI </a:t>
            </a:r>
            <a:r>
              <a:rPr spc="-10" dirty="0"/>
              <a:t>MA VE SO </a:t>
            </a:r>
            <a:r>
              <a:rPr spc="-15" dirty="0"/>
              <a:t>SYAL </a:t>
            </a:r>
            <a:r>
              <a:rPr spc="-10" dirty="0"/>
              <a:t>H ZMETLE R</a:t>
            </a:r>
            <a:r>
              <a:rPr spc="-120" dirty="0"/>
              <a:t> </a:t>
            </a:r>
            <a:r>
              <a:rPr spc="-5" dirty="0"/>
              <a:t>BAKA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1727" y="7084942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0738" y="7053117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9496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6" y="8914"/>
                </a:lnTo>
                <a:lnTo>
                  <a:pt x="32897" y="33224"/>
                </a:lnTo>
                <a:lnTo>
                  <a:pt x="8827" y="69281"/>
                </a:lnTo>
                <a:lnTo>
                  <a:pt x="0" y="113436"/>
                </a:lnTo>
                <a:lnTo>
                  <a:pt x="8827" y="157590"/>
                </a:lnTo>
                <a:lnTo>
                  <a:pt x="32897" y="193648"/>
                </a:lnTo>
                <a:lnTo>
                  <a:pt x="68596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1483" y="7077176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5" h="102870">
                <a:moveTo>
                  <a:pt x="79057" y="0"/>
                </a:moveTo>
                <a:lnTo>
                  <a:pt x="21589" y="0"/>
                </a:lnTo>
                <a:lnTo>
                  <a:pt x="13190" y="1677"/>
                </a:lnTo>
                <a:lnTo>
                  <a:pt x="6327" y="6248"/>
                </a:lnTo>
                <a:lnTo>
                  <a:pt x="1698" y="13019"/>
                </a:lnTo>
                <a:lnTo>
                  <a:pt x="0" y="21297"/>
                </a:lnTo>
                <a:lnTo>
                  <a:pt x="0" y="81089"/>
                </a:lnTo>
                <a:lnTo>
                  <a:pt x="1698" y="89375"/>
                </a:lnTo>
                <a:lnTo>
                  <a:pt x="6327" y="96150"/>
                </a:lnTo>
                <a:lnTo>
                  <a:pt x="13190" y="100722"/>
                </a:lnTo>
                <a:lnTo>
                  <a:pt x="21589" y="102400"/>
                </a:lnTo>
                <a:lnTo>
                  <a:pt x="79057" y="102400"/>
                </a:lnTo>
                <a:lnTo>
                  <a:pt x="87451" y="100722"/>
                </a:lnTo>
                <a:lnTo>
                  <a:pt x="94314" y="96150"/>
                </a:lnTo>
                <a:lnTo>
                  <a:pt x="96050" y="93611"/>
                </a:lnTo>
                <a:lnTo>
                  <a:pt x="14477" y="93611"/>
                </a:lnTo>
                <a:lnTo>
                  <a:pt x="8686" y="87998"/>
                </a:lnTo>
                <a:lnTo>
                  <a:pt x="8686" y="14389"/>
                </a:lnTo>
                <a:lnTo>
                  <a:pt x="14477" y="8788"/>
                </a:lnTo>
                <a:lnTo>
                  <a:pt x="96052" y="8788"/>
                </a:lnTo>
                <a:lnTo>
                  <a:pt x="94314" y="6248"/>
                </a:lnTo>
                <a:lnTo>
                  <a:pt x="87451" y="1677"/>
                </a:lnTo>
                <a:lnTo>
                  <a:pt x="79057" y="0"/>
                </a:lnTo>
                <a:close/>
              </a:path>
              <a:path w="100965" h="102870">
                <a:moveTo>
                  <a:pt x="96052" y="8788"/>
                </a:moveTo>
                <a:lnTo>
                  <a:pt x="86169" y="8788"/>
                </a:lnTo>
                <a:lnTo>
                  <a:pt x="91960" y="14389"/>
                </a:lnTo>
                <a:lnTo>
                  <a:pt x="91960" y="87998"/>
                </a:lnTo>
                <a:lnTo>
                  <a:pt x="86169" y="93611"/>
                </a:lnTo>
                <a:lnTo>
                  <a:pt x="96050" y="93611"/>
                </a:lnTo>
                <a:lnTo>
                  <a:pt x="98947" y="89375"/>
                </a:lnTo>
                <a:lnTo>
                  <a:pt x="100647" y="81089"/>
                </a:lnTo>
                <a:lnTo>
                  <a:pt x="100647" y="21297"/>
                </a:lnTo>
                <a:lnTo>
                  <a:pt x="98947" y="13019"/>
                </a:lnTo>
                <a:lnTo>
                  <a:pt x="96052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5490" y="7101792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40">
                <a:moveTo>
                  <a:pt x="26314" y="0"/>
                </a:moveTo>
                <a:lnTo>
                  <a:pt x="16084" y="2092"/>
                </a:lnTo>
                <a:lnTo>
                  <a:pt x="7718" y="7794"/>
                </a:lnTo>
                <a:lnTo>
                  <a:pt x="2072" y="16244"/>
                </a:lnTo>
                <a:lnTo>
                  <a:pt x="0" y="26581"/>
                </a:lnTo>
                <a:lnTo>
                  <a:pt x="2072" y="36917"/>
                </a:lnTo>
                <a:lnTo>
                  <a:pt x="7718" y="45367"/>
                </a:lnTo>
                <a:lnTo>
                  <a:pt x="16084" y="51069"/>
                </a:lnTo>
                <a:lnTo>
                  <a:pt x="26314" y="53162"/>
                </a:lnTo>
                <a:lnTo>
                  <a:pt x="36550" y="51069"/>
                </a:lnTo>
                <a:lnTo>
                  <a:pt x="44915" y="45367"/>
                </a:lnTo>
                <a:lnTo>
                  <a:pt x="45578" y="44373"/>
                </a:lnTo>
                <a:lnTo>
                  <a:pt x="16598" y="44373"/>
                </a:lnTo>
                <a:lnTo>
                  <a:pt x="8686" y="36398"/>
                </a:lnTo>
                <a:lnTo>
                  <a:pt x="8686" y="16763"/>
                </a:lnTo>
                <a:lnTo>
                  <a:pt x="16598" y="8788"/>
                </a:lnTo>
                <a:lnTo>
                  <a:pt x="45578" y="8788"/>
                </a:lnTo>
                <a:lnTo>
                  <a:pt x="44915" y="7794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53340">
                <a:moveTo>
                  <a:pt x="45578" y="8788"/>
                </a:moveTo>
                <a:lnTo>
                  <a:pt x="36029" y="8788"/>
                </a:lnTo>
                <a:lnTo>
                  <a:pt x="43942" y="16763"/>
                </a:lnTo>
                <a:lnTo>
                  <a:pt x="43942" y="36398"/>
                </a:lnTo>
                <a:lnTo>
                  <a:pt x="36029" y="44373"/>
                </a:lnTo>
                <a:lnTo>
                  <a:pt x="45578" y="44373"/>
                </a:lnTo>
                <a:lnTo>
                  <a:pt x="50558" y="36917"/>
                </a:lnTo>
                <a:lnTo>
                  <a:pt x="52628" y="26581"/>
                </a:lnTo>
                <a:lnTo>
                  <a:pt x="50558" y="16244"/>
                </a:lnTo>
                <a:lnTo>
                  <a:pt x="45578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3896" y="709423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3"/>
                </a:lnTo>
                <a:lnTo>
                  <a:pt x="0" y="9651"/>
                </a:lnTo>
                <a:lnTo>
                  <a:pt x="2755" y="12445"/>
                </a:lnTo>
                <a:lnTo>
                  <a:pt x="9550" y="12445"/>
                </a:lnTo>
                <a:lnTo>
                  <a:pt x="12306" y="9651"/>
                </a:lnTo>
                <a:lnTo>
                  <a:pt x="12306" y="2793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9066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6234" y="7061496"/>
            <a:ext cx="70485" cy="133985"/>
          </a:xfrm>
          <a:custGeom>
            <a:avLst/>
            <a:gdLst/>
            <a:ahLst/>
            <a:cxnLst/>
            <a:rect l="l" t="t" r="r" b="b"/>
            <a:pathLst>
              <a:path w="70484" h="133984">
                <a:moveTo>
                  <a:pt x="42303" y="66878"/>
                </a:moveTo>
                <a:lnTo>
                  <a:pt x="13703" y="66878"/>
                </a:lnTo>
                <a:lnTo>
                  <a:pt x="13703" y="133756"/>
                </a:lnTo>
                <a:lnTo>
                  <a:pt x="42303" y="133756"/>
                </a:lnTo>
                <a:lnTo>
                  <a:pt x="42303" y="66878"/>
                </a:lnTo>
                <a:close/>
              </a:path>
              <a:path w="70484" h="133984">
                <a:moveTo>
                  <a:pt x="70269" y="0"/>
                </a:moveTo>
                <a:lnTo>
                  <a:pt x="38417" y="0"/>
                </a:lnTo>
                <a:lnTo>
                  <a:pt x="24392" y="4175"/>
                </a:lnTo>
                <a:lnTo>
                  <a:pt x="17025" y="13360"/>
                </a:lnTo>
                <a:lnTo>
                  <a:pt x="14176" y="22545"/>
                </a:lnTo>
                <a:lnTo>
                  <a:pt x="13703" y="26720"/>
                </a:lnTo>
                <a:lnTo>
                  <a:pt x="13703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60" y="66878"/>
                </a:lnTo>
                <a:lnTo>
                  <a:pt x="70237" y="44780"/>
                </a:lnTo>
                <a:lnTo>
                  <a:pt x="42303" y="44780"/>
                </a:lnTo>
                <a:lnTo>
                  <a:pt x="42303" y="22631"/>
                </a:lnTo>
                <a:lnTo>
                  <a:pt x="70269" y="22631"/>
                </a:lnTo>
                <a:lnTo>
                  <a:pt x="70269" y="0"/>
                </a:lnTo>
                <a:close/>
              </a:path>
              <a:path w="70484" h="133984">
                <a:moveTo>
                  <a:pt x="70269" y="44589"/>
                </a:moveTo>
                <a:lnTo>
                  <a:pt x="42303" y="44780"/>
                </a:lnTo>
                <a:lnTo>
                  <a:pt x="70237" y="44780"/>
                </a:lnTo>
                <a:lnTo>
                  <a:pt x="70269" y="44589"/>
                </a:lnTo>
                <a:close/>
              </a:path>
              <a:path w="70484" h="133984">
                <a:moveTo>
                  <a:pt x="70269" y="22631"/>
                </a:moveTo>
                <a:lnTo>
                  <a:pt x="42303" y="22631"/>
                </a:lnTo>
                <a:lnTo>
                  <a:pt x="49034" y="23825"/>
                </a:lnTo>
                <a:lnTo>
                  <a:pt x="70269" y="23825"/>
                </a:lnTo>
                <a:lnTo>
                  <a:pt x="70269" y="22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2118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19872" y="7018585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94538" y="0"/>
                </a:moveTo>
                <a:lnTo>
                  <a:pt x="64299" y="4525"/>
                </a:lnTo>
                <a:lnTo>
                  <a:pt x="37577" y="17210"/>
                </a:lnTo>
                <a:lnTo>
                  <a:pt x="15702" y="36717"/>
                </a:lnTo>
                <a:lnTo>
                  <a:pt x="0" y="61709"/>
                </a:lnTo>
                <a:lnTo>
                  <a:pt x="15702" y="86694"/>
                </a:lnTo>
                <a:lnTo>
                  <a:pt x="37577" y="106197"/>
                </a:lnTo>
                <a:lnTo>
                  <a:pt x="64299" y="118880"/>
                </a:lnTo>
                <a:lnTo>
                  <a:pt x="94538" y="123405"/>
                </a:lnTo>
                <a:lnTo>
                  <a:pt x="124778" y="118880"/>
                </a:lnTo>
                <a:lnTo>
                  <a:pt x="151501" y="106197"/>
                </a:lnTo>
                <a:lnTo>
                  <a:pt x="173380" y="86694"/>
                </a:lnTo>
                <a:lnTo>
                  <a:pt x="189090" y="61709"/>
                </a:lnTo>
                <a:lnTo>
                  <a:pt x="173380" y="36717"/>
                </a:lnTo>
                <a:lnTo>
                  <a:pt x="151501" y="17210"/>
                </a:lnTo>
                <a:lnTo>
                  <a:pt x="124778" y="4525"/>
                </a:lnTo>
                <a:lnTo>
                  <a:pt x="94538" y="0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842" y="7018585"/>
            <a:ext cx="189230" cy="123189"/>
          </a:xfrm>
          <a:custGeom>
            <a:avLst/>
            <a:gdLst/>
            <a:ahLst/>
            <a:cxnLst/>
            <a:rect l="l" t="t" r="r" b="b"/>
            <a:pathLst>
              <a:path w="189230" h="123190">
                <a:moveTo>
                  <a:pt x="172213" y="87502"/>
                </a:moveTo>
                <a:lnTo>
                  <a:pt x="129654" y="87502"/>
                </a:lnTo>
                <a:lnTo>
                  <a:pt x="125945" y="109791"/>
                </a:lnTo>
                <a:lnTo>
                  <a:pt x="101688" y="109791"/>
                </a:lnTo>
                <a:lnTo>
                  <a:pt x="101688" y="123164"/>
                </a:lnTo>
                <a:lnTo>
                  <a:pt x="129647" y="117248"/>
                </a:lnTo>
                <a:lnTo>
                  <a:pt x="154276" y="104286"/>
                </a:lnTo>
                <a:lnTo>
                  <a:pt x="172213" y="87502"/>
                </a:lnTo>
                <a:close/>
              </a:path>
              <a:path w="189230" h="123190">
                <a:moveTo>
                  <a:pt x="94551" y="0"/>
                </a:moveTo>
                <a:lnTo>
                  <a:pt x="64311" y="4525"/>
                </a:lnTo>
                <a:lnTo>
                  <a:pt x="37588" y="17210"/>
                </a:lnTo>
                <a:lnTo>
                  <a:pt x="15709" y="36717"/>
                </a:lnTo>
                <a:lnTo>
                  <a:pt x="0" y="61709"/>
                </a:lnTo>
                <a:lnTo>
                  <a:pt x="12484" y="82681"/>
                </a:lnTo>
                <a:lnTo>
                  <a:pt x="29325" y="100082"/>
                </a:lnTo>
                <a:lnTo>
                  <a:pt x="49779" y="113158"/>
                </a:lnTo>
                <a:lnTo>
                  <a:pt x="73101" y="121157"/>
                </a:lnTo>
                <a:lnTo>
                  <a:pt x="73101" y="109791"/>
                </a:lnTo>
                <a:lnTo>
                  <a:pt x="59397" y="109791"/>
                </a:lnTo>
                <a:lnTo>
                  <a:pt x="59397" y="88010"/>
                </a:lnTo>
                <a:lnTo>
                  <a:pt x="73101" y="87909"/>
                </a:lnTo>
                <a:lnTo>
                  <a:pt x="73208" y="67373"/>
                </a:lnTo>
                <a:lnTo>
                  <a:pt x="73837" y="54180"/>
                </a:lnTo>
                <a:lnTo>
                  <a:pt x="76657" y="46251"/>
                </a:lnTo>
                <a:lnTo>
                  <a:pt x="83877" y="43330"/>
                </a:lnTo>
                <a:lnTo>
                  <a:pt x="97815" y="42913"/>
                </a:lnTo>
                <a:lnTo>
                  <a:pt x="177281" y="42913"/>
                </a:lnTo>
                <a:lnTo>
                  <a:pt x="173388" y="36717"/>
                </a:lnTo>
                <a:lnTo>
                  <a:pt x="151512" y="17210"/>
                </a:lnTo>
                <a:lnTo>
                  <a:pt x="124791" y="4525"/>
                </a:lnTo>
                <a:lnTo>
                  <a:pt x="94551" y="0"/>
                </a:lnTo>
                <a:close/>
              </a:path>
              <a:path w="189230" h="123190">
                <a:moveTo>
                  <a:pt x="108077" y="66674"/>
                </a:moveTo>
                <a:lnTo>
                  <a:pt x="105702" y="66674"/>
                </a:lnTo>
                <a:lnTo>
                  <a:pt x="101688" y="67373"/>
                </a:lnTo>
                <a:lnTo>
                  <a:pt x="101688" y="87693"/>
                </a:lnTo>
                <a:lnTo>
                  <a:pt x="172213" y="87502"/>
                </a:lnTo>
                <a:lnTo>
                  <a:pt x="174462" y="85399"/>
                </a:lnTo>
                <a:lnTo>
                  <a:pt x="185984" y="66738"/>
                </a:lnTo>
                <a:lnTo>
                  <a:pt x="108432" y="66738"/>
                </a:lnTo>
                <a:lnTo>
                  <a:pt x="108077" y="66674"/>
                </a:lnTo>
                <a:close/>
              </a:path>
              <a:path w="189230" h="123190">
                <a:moveTo>
                  <a:pt x="177281" y="42913"/>
                </a:moveTo>
                <a:lnTo>
                  <a:pt x="129654" y="42913"/>
                </a:lnTo>
                <a:lnTo>
                  <a:pt x="129654" y="66738"/>
                </a:lnTo>
                <a:lnTo>
                  <a:pt x="185984" y="66738"/>
                </a:lnTo>
                <a:lnTo>
                  <a:pt x="189090" y="61709"/>
                </a:lnTo>
                <a:lnTo>
                  <a:pt x="177281" y="4291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6241" y="7061499"/>
            <a:ext cx="70485" cy="80645"/>
          </a:xfrm>
          <a:custGeom>
            <a:avLst/>
            <a:gdLst/>
            <a:ahLst/>
            <a:cxnLst/>
            <a:rect l="l" t="t" r="r" b="b"/>
            <a:pathLst>
              <a:path w="70484" h="80645">
                <a:moveTo>
                  <a:pt x="42290" y="66878"/>
                </a:moveTo>
                <a:lnTo>
                  <a:pt x="13690" y="66878"/>
                </a:lnTo>
                <a:lnTo>
                  <a:pt x="13690" y="78244"/>
                </a:lnTo>
                <a:lnTo>
                  <a:pt x="20624" y="79717"/>
                </a:lnTo>
                <a:lnTo>
                  <a:pt x="27787" y="80492"/>
                </a:lnTo>
                <a:lnTo>
                  <a:pt x="37553" y="80492"/>
                </a:lnTo>
                <a:lnTo>
                  <a:pt x="39941" y="80403"/>
                </a:lnTo>
                <a:lnTo>
                  <a:pt x="42290" y="80251"/>
                </a:lnTo>
                <a:lnTo>
                  <a:pt x="42290" y="66878"/>
                </a:lnTo>
                <a:close/>
              </a:path>
              <a:path w="70484" h="80645">
                <a:moveTo>
                  <a:pt x="70256" y="0"/>
                </a:moveTo>
                <a:lnTo>
                  <a:pt x="38404" y="0"/>
                </a:lnTo>
                <a:lnTo>
                  <a:pt x="24384" y="4173"/>
                </a:lnTo>
                <a:lnTo>
                  <a:pt x="17017" y="13354"/>
                </a:lnTo>
                <a:lnTo>
                  <a:pt x="14166" y="22534"/>
                </a:lnTo>
                <a:lnTo>
                  <a:pt x="13690" y="26708"/>
                </a:lnTo>
                <a:lnTo>
                  <a:pt x="13690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47" y="66878"/>
                </a:lnTo>
                <a:lnTo>
                  <a:pt x="70222" y="44780"/>
                </a:lnTo>
                <a:lnTo>
                  <a:pt x="42290" y="44780"/>
                </a:lnTo>
                <a:lnTo>
                  <a:pt x="42290" y="24460"/>
                </a:lnTo>
                <a:lnTo>
                  <a:pt x="46304" y="23761"/>
                </a:lnTo>
                <a:lnTo>
                  <a:pt x="70256" y="23761"/>
                </a:lnTo>
                <a:lnTo>
                  <a:pt x="70256" y="0"/>
                </a:lnTo>
                <a:close/>
              </a:path>
              <a:path w="70484" h="80645">
                <a:moveTo>
                  <a:pt x="70256" y="44576"/>
                </a:moveTo>
                <a:lnTo>
                  <a:pt x="42290" y="44780"/>
                </a:lnTo>
                <a:lnTo>
                  <a:pt x="70222" y="44780"/>
                </a:lnTo>
                <a:lnTo>
                  <a:pt x="70256" y="44576"/>
                </a:lnTo>
                <a:close/>
              </a:path>
              <a:path w="70484" h="80645">
                <a:moveTo>
                  <a:pt x="70256" y="23761"/>
                </a:moveTo>
                <a:lnTo>
                  <a:pt x="48679" y="23761"/>
                </a:lnTo>
                <a:lnTo>
                  <a:pt x="49034" y="23825"/>
                </a:lnTo>
                <a:lnTo>
                  <a:pt x="70256" y="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7240" y="7018587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104279" y="91986"/>
                </a:moveTo>
                <a:lnTo>
                  <a:pt x="84848" y="91986"/>
                </a:lnTo>
                <a:lnTo>
                  <a:pt x="76936" y="99961"/>
                </a:lnTo>
                <a:lnTo>
                  <a:pt x="76936" y="114858"/>
                </a:lnTo>
                <a:lnTo>
                  <a:pt x="79057" y="119456"/>
                </a:lnTo>
                <a:lnTo>
                  <a:pt x="82448" y="122694"/>
                </a:lnTo>
                <a:lnTo>
                  <a:pt x="86410" y="123164"/>
                </a:lnTo>
                <a:lnTo>
                  <a:pt x="90449" y="123405"/>
                </a:lnTo>
                <a:lnTo>
                  <a:pt x="98653" y="123405"/>
                </a:lnTo>
                <a:lnTo>
                  <a:pt x="102704" y="123164"/>
                </a:lnTo>
                <a:lnTo>
                  <a:pt x="106692" y="122694"/>
                </a:lnTo>
                <a:lnTo>
                  <a:pt x="110070" y="119443"/>
                </a:lnTo>
                <a:lnTo>
                  <a:pt x="112191" y="114858"/>
                </a:lnTo>
                <a:lnTo>
                  <a:pt x="112191" y="99961"/>
                </a:lnTo>
                <a:lnTo>
                  <a:pt x="104279" y="91986"/>
                </a:lnTo>
                <a:close/>
              </a:path>
              <a:path w="189230" h="123825">
                <a:moveTo>
                  <a:pt x="130416" y="67373"/>
                </a:moveTo>
                <a:lnTo>
                  <a:pt x="58712" y="67373"/>
                </a:lnTo>
                <a:lnTo>
                  <a:pt x="52933" y="72986"/>
                </a:lnTo>
                <a:lnTo>
                  <a:pt x="52933" y="114630"/>
                </a:lnTo>
                <a:lnTo>
                  <a:pt x="58546" y="117119"/>
                </a:lnTo>
                <a:lnTo>
                  <a:pt x="64427" y="119113"/>
                </a:lnTo>
                <a:lnTo>
                  <a:pt x="70523" y="120573"/>
                </a:lnTo>
                <a:lnTo>
                  <a:pt x="69062" y="117271"/>
                </a:lnTo>
                <a:lnTo>
                  <a:pt x="68249" y="113626"/>
                </a:lnTo>
                <a:lnTo>
                  <a:pt x="68249" y="109778"/>
                </a:lnTo>
                <a:lnTo>
                  <a:pt x="70321" y="99449"/>
                </a:lnTo>
                <a:lnTo>
                  <a:pt x="75968" y="91003"/>
                </a:lnTo>
                <a:lnTo>
                  <a:pt x="84333" y="85302"/>
                </a:lnTo>
                <a:lnTo>
                  <a:pt x="94564" y="83210"/>
                </a:lnTo>
                <a:lnTo>
                  <a:pt x="116662" y="83210"/>
                </a:lnTo>
                <a:lnTo>
                  <a:pt x="116662" y="78447"/>
                </a:lnTo>
                <a:lnTo>
                  <a:pt x="119405" y="75653"/>
                </a:lnTo>
                <a:lnTo>
                  <a:pt x="136194" y="75653"/>
                </a:lnTo>
                <a:lnTo>
                  <a:pt x="136194" y="72986"/>
                </a:lnTo>
                <a:lnTo>
                  <a:pt x="130416" y="67373"/>
                </a:lnTo>
                <a:close/>
              </a:path>
              <a:path w="189230" h="123825">
                <a:moveTo>
                  <a:pt x="116662" y="83210"/>
                </a:moveTo>
                <a:lnTo>
                  <a:pt x="94564" y="83210"/>
                </a:lnTo>
                <a:lnTo>
                  <a:pt x="104804" y="85305"/>
                </a:lnTo>
                <a:lnTo>
                  <a:pt x="113164" y="91003"/>
                </a:lnTo>
                <a:lnTo>
                  <a:pt x="118808" y="99449"/>
                </a:lnTo>
                <a:lnTo>
                  <a:pt x="120878" y="109778"/>
                </a:lnTo>
                <a:lnTo>
                  <a:pt x="120875" y="113626"/>
                </a:lnTo>
                <a:lnTo>
                  <a:pt x="120065" y="117271"/>
                </a:lnTo>
                <a:lnTo>
                  <a:pt x="118617" y="120561"/>
                </a:lnTo>
                <a:lnTo>
                  <a:pt x="124701" y="119100"/>
                </a:lnTo>
                <a:lnTo>
                  <a:pt x="130581" y="117094"/>
                </a:lnTo>
                <a:lnTo>
                  <a:pt x="136137" y="114630"/>
                </a:lnTo>
                <a:lnTo>
                  <a:pt x="136194" y="88087"/>
                </a:lnTo>
                <a:lnTo>
                  <a:pt x="119405" y="88087"/>
                </a:lnTo>
                <a:lnTo>
                  <a:pt x="116662" y="85305"/>
                </a:lnTo>
                <a:lnTo>
                  <a:pt x="116662" y="83210"/>
                </a:lnTo>
                <a:close/>
              </a:path>
              <a:path w="189230" h="123825">
                <a:moveTo>
                  <a:pt x="94538" y="0"/>
                </a:moveTo>
                <a:lnTo>
                  <a:pt x="64304" y="4525"/>
                </a:lnTo>
                <a:lnTo>
                  <a:pt x="37582" y="17210"/>
                </a:lnTo>
                <a:lnTo>
                  <a:pt x="15703" y="36717"/>
                </a:lnTo>
                <a:lnTo>
                  <a:pt x="0" y="61709"/>
                </a:lnTo>
                <a:lnTo>
                  <a:pt x="8056" y="76446"/>
                </a:lnTo>
                <a:lnTo>
                  <a:pt x="18273" y="89614"/>
                </a:lnTo>
                <a:lnTo>
                  <a:pt x="30412" y="100967"/>
                </a:lnTo>
                <a:lnTo>
                  <a:pt x="44234" y="110261"/>
                </a:lnTo>
                <a:lnTo>
                  <a:pt x="44234" y="79895"/>
                </a:lnTo>
                <a:lnTo>
                  <a:pt x="45934" y="71611"/>
                </a:lnTo>
                <a:lnTo>
                  <a:pt x="50566" y="64841"/>
                </a:lnTo>
                <a:lnTo>
                  <a:pt x="57430" y="60273"/>
                </a:lnTo>
                <a:lnTo>
                  <a:pt x="65824" y="58597"/>
                </a:lnTo>
                <a:lnTo>
                  <a:pt x="187135" y="58597"/>
                </a:lnTo>
                <a:lnTo>
                  <a:pt x="173386" y="36717"/>
                </a:lnTo>
                <a:lnTo>
                  <a:pt x="151506" y="17210"/>
                </a:lnTo>
                <a:lnTo>
                  <a:pt x="124780" y="4525"/>
                </a:lnTo>
                <a:lnTo>
                  <a:pt x="94538" y="0"/>
                </a:lnTo>
                <a:close/>
              </a:path>
              <a:path w="189230" h="123825">
                <a:moveTo>
                  <a:pt x="187135" y="58597"/>
                </a:moveTo>
                <a:lnTo>
                  <a:pt x="123304" y="58597"/>
                </a:lnTo>
                <a:lnTo>
                  <a:pt x="131698" y="60273"/>
                </a:lnTo>
                <a:lnTo>
                  <a:pt x="138561" y="64841"/>
                </a:lnTo>
                <a:lnTo>
                  <a:pt x="143194" y="71611"/>
                </a:lnTo>
                <a:lnTo>
                  <a:pt x="144894" y="79895"/>
                </a:lnTo>
                <a:lnTo>
                  <a:pt x="144894" y="110236"/>
                </a:lnTo>
                <a:lnTo>
                  <a:pt x="158700" y="100944"/>
                </a:lnTo>
                <a:lnTo>
                  <a:pt x="170830" y="89596"/>
                </a:lnTo>
                <a:lnTo>
                  <a:pt x="181041" y="76437"/>
                </a:lnTo>
                <a:lnTo>
                  <a:pt x="189090" y="61709"/>
                </a:lnTo>
                <a:lnTo>
                  <a:pt x="187135" y="58597"/>
                </a:lnTo>
                <a:close/>
              </a:path>
              <a:path w="189230" h="123825">
                <a:moveTo>
                  <a:pt x="136194" y="75653"/>
                </a:moveTo>
                <a:lnTo>
                  <a:pt x="126199" y="75653"/>
                </a:lnTo>
                <a:lnTo>
                  <a:pt x="128955" y="78447"/>
                </a:lnTo>
                <a:lnTo>
                  <a:pt x="128955" y="85305"/>
                </a:lnTo>
                <a:lnTo>
                  <a:pt x="126199" y="88087"/>
                </a:lnTo>
                <a:lnTo>
                  <a:pt x="136194" y="88087"/>
                </a:lnTo>
                <a:lnTo>
                  <a:pt x="136194" y="7565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1483" y="7077182"/>
            <a:ext cx="100965" cy="56515"/>
          </a:xfrm>
          <a:custGeom>
            <a:avLst/>
            <a:gdLst/>
            <a:ahLst/>
            <a:cxnLst/>
            <a:rect l="l" t="t" r="r" b="b"/>
            <a:pathLst>
              <a:path w="100965" h="56515">
                <a:moveTo>
                  <a:pt x="79057" y="0"/>
                </a:moveTo>
                <a:lnTo>
                  <a:pt x="21589" y="0"/>
                </a:lnTo>
                <a:lnTo>
                  <a:pt x="13190" y="1675"/>
                </a:lnTo>
                <a:lnTo>
                  <a:pt x="6327" y="6243"/>
                </a:lnTo>
                <a:lnTo>
                  <a:pt x="1698" y="13014"/>
                </a:lnTo>
                <a:lnTo>
                  <a:pt x="0" y="21297"/>
                </a:lnTo>
                <a:lnTo>
                  <a:pt x="0" y="51676"/>
                </a:lnTo>
                <a:lnTo>
                  <a:pt x="2819" y="53251"/>
                </a:lnTo>
                <a:lnTo>
                  <a:pt x="5714" y="54711"/>
                </a:lnTo>
                <a:lnTo>
                  <a:pt x="8686" y="56032"/>
                </a:lnTo>
                <a:lnTo>
                  <a:pt x="8686" y="14389"/>
                </a:lnTo>
                <a:lnTo>
                  <a:pt x="14477" y="8775"/>
                </a:lnTo>
                <a:lnTo>
                  <a:pt x="96047" y="8775"/>
                </a:lnTo>
                <a:lnTo>
                  <a:pt x="94314" y="6243"/>
                </a:lnTo>
                <a:lnTo>
                  <a:pt x="87451" y="1675"/>
                </a:lnTo>
                <a:lnTo>
                  <a:pt x="79057" y="0"/>
                </a:lnTo>
                <a:close/>
              </a:path>
              <a:path w="100965" h="56515">
                <a:moveTo>
                  <a:pt x="96047" y="8775"/>
                </a:moveTo>
                <a:lnTo>
                  <a:pt x="86169" y="8775"/>
                </a:lnTo>
                <a:lnTo>
                  <a:pt x="91960" y="14389"/>
                </a:lnTo>
                <a:lnTo>
                  <a:pt x="91960" y="56007"/>
                </a:lnTo>
                <a:lnTo>
                  <a:pt x="94932" y="54686"/>
                </a:lnTo>
                <a:lnTo>
                  <a:pt x="97828" y="53238"/>
                </a:lnTo>
                <a:lnTo>
                  <a:pt x="100602" y="51676"/>
                </a:lnTo>
                <a:lnTo>
                  <a:pt x="100647" y="21297"/>
                </a:lnTo>
                <a:lnTo>
                  <a:pt x="98947" y="13014"/>
                </a:lnTo>
                <a:lnTo>
                  <a:pt x="96047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5490" y="7101796"/>
            <a:ext cx="52705" cy="40005"/>
          </a:xfrm>
          <a:custGeom>
            <a:avLst/>
            <a:gdLst/>
            <a:ahLst/>
            <a:cxnLst/>
            <a:rect l="l" t="t" r="r" b="b"/>
            <a:pathLst>
              <a:path w="52705" h="40004">
                <a:moveTo>
                  <a:pt x="26314" y="0"/>
                </a:moveTo>
                <a:lnTo>
                  <a:pt x="16084" y="2092"/>
                </a:lnTo>
                <a:lnTo>
                  <a:pt x="7718" y="7793"/>
                </a:lnTo>
                <a:lnTo>
                  <a:pt x="2072" y="16239"/>
                </a:lnTo>
                <a:lnTo>
                  <a:pt x="0" y="26568"/>
                </a:lnTo>
                <a:lnTo>
                  <a:pt x="0" y="30416"/>
                </a:lnTo>
                <a:lnTo>
                  <a:pt x="14198" y="39484"/>
                </a:lnTo>
                <a:lnTo>
                  <a:pt x="10801" y="36233"/>
                </a:lnTo>
                <a:lnTo>
                  <a:pt x="8686" y="31648"/>
                </a:lnTo>
                <a:lnTo>
                  <a:pt x="8686" y="16763"/>
                </a:lnTo>
                <a:lnTo>
                  <a:pt x="16598" y="8775"/>
                </a:lnTo>
                <a:lnTo>
                  <a:pt x="45571" y="8775"/>
                </a:lnTo>
                <a:lnTo>
                  <a:pt x="44915" y="7793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40004">
                <a:moveTo>
                  <a:pt x="45571" y="8775"/>
                </a:moveTo>
                <a:lnTo>
                  <a:pt x="36029" y="8775"/>
                </a:lnTo>
                <a:lnTo>
                  <a:pt x="43942" y="16763"/>
                </a:lnTo>
                <a:lnTo>
                  <a:pt x="43942" y="31648"/>
                </a:lnTo>
                <a:lnTo>
                  <a:pt x="41807" y="36245"/>
                </a:lnTo>
                <a:lnTo>
                  <a:pt x="38442" y="39484"/>
                </a:lnTo>
                <a:lnTo>
                  <a:pt x="42494" y="39001"/>
                </a:lnTo>
                <a:lnTo>
                  <a:pt x="46469" y="38290"/>
                </a:lnTo>
                <a:lnTo>
                  <a:pt x="50368" y="37350"/>
                </a:lnTo>
                <a:lnTo>
                  <a:pt x="51816" y="34061"/>
                </a:lnTo>
                <a:lnTo>
                  <a:pt x="52628" y="30416"/>
                </a:lnTo>
                <a:lnTo>
                  <a:pt x="52628" y="26568"/>
                </a:lnTo>
                <a:lnTo>
                  <a:pt x="50558" y="16239"/>
                </a:lnTo>
                <a:lnTo>
                  <a:pt x="45571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3892" y="709424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4"/>
                </a:lnTo>
                <a:lnTo>
                  <a:pt x="0" y="9652"/>
                </a:lnTo>
                <a:lnTo>
                  <a:pt x="2755" y="12433"/>
                </a:lnTo>
                <a:lnTo>
                  <a:pt x="9550" y="12433"/>
                </a:lnTo>
                <a:lnTo>
                  <a:pt x="12306" y="9652"/>
                </a:lnTo>
                <a:lnTo>
                  <a:pt x="12306" y="2794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59204" y="7082059"/>
            <a:ext cx="110489" cy="93980"/>
          </a:xfrm>
          <a:custGeom>
            <a:avLst/>
            <a:gdLst/>
            <a:ahLst/>
            <a:cxnLst/>
            <a:rect l="l" t="t" r="r" b="b"/>
            <a:pathLst>
              <a:path w="110490" h="93979">
                <a:moveTo>
                  <a:pt x="0" y="81114"/>
                </a:moveTo>
                <a:lnTo>
                  <a:pt x="12006" y="89635"/>
                </a:lnTo>
                <a:lnTo>
                  <a:pt x="20943" y="93413"/>
                </a:lnTo>
                <a:lnTo>
                  <a:pt x="31255" y="93293"/>
                </a:lnTo>
                <a:lnTo>
                  <a:pt x="66208" y="82486"/>
                </a:lnTo>
                <a:lnTo>
                  <a:pt x="11221" y="82486"/>
                </a:lnTo>
                <a:lnTo>
                  <a:pt x="0" y="81114"/>
                </a:lnTo>
                <a:close/>
              </a:path>
              <a:path w="110490" h="93979">
                <a:moveTo>
                  <a:pt x="12585" y="56235"/>
                </a:moveTo>
                <a:lnTo>
                  <a:pt x="15702" y="64839"/>
                </a:lnTo>
                <a:lnTo>
                  <a:pt x="18945" y="69299"/>
                </a:lnTo>
                <a:lnTo>
                  <a:pt x="24297" y="71046"/>
                </a:lnTo>
                <a:lnTo>
                  <a:pt x="33743" y="71513"/>
                </a:lnTo>
                <a:lnTo>
                  <a:pt x="24929" y="78586"/>
                </a:lnTo>
                <a:lnTo>
                  <a:pt x="18476" y="81943"/>
                </a:lnTo>
                <a:lnTo>
                  <a:pt x="11221" y="82486"/>
                </a:lnTo>
                <a:lnTo>
                  <a:pt x="66208" y="82486"/>
                </a:lnTo>
                <a:lnTo>
                  <a:pt x="75045" y="76742"/>
                </a:lnTo>
                <a:lnTo>
                  <a:pt x="84559" y="67368"/>
                </a:lnTo>
                <a:lnTo>
                  <a:pt x="91377" y="56908"/>
                </a:lnTo>
                <a:lnTo>
                  <a:pt x="18478" y="56908"/>
                </a:lnTo>
                <a:lnTo>
                  <a:pt x="12585" y="56235"/>
                </a:lnTo>
                <a:close/>
              </a:path>
              <a:path w="110490" h="93979">
                <a:moveTo>
                  <a:pt x="4698" y="32842"/>
                </a:moveTo>
                <a:lnTo>
                  <a:pt x="4528" y="43308"/>
                </a:lnTo>
                <a:lnTo>
                  <a:pt x="6380" y="49134"/>
                </a:lnTo>
                <a:lnTo>
                  <a:pt x="11973" y="52425"/>
                </a:lnTo>
                <a:lnTo>
                  <a:pt x="23025" y="55283"/>
                </a:lnTo>
                <a:lnTo>
                  <a:pt x="18478" y="56908"/>
                </a:lnTo>
                <a:lnTo>
                  <a:pt x="91377" y="56908"/>
                </a:lnTo>
                <a:lnTo>
                  <a:pt x="91973" y="55994"/>
                </a:lnTo>
                <a:lnTo>
                  <a:pt x="98483" y="35547"/>
                </a:lnTo>
                <a:lnTo>
                  <a:pt x="14998" y="35547"/>
                </a:lnTo>
                <a:lnTo>
                  <a:pt x="6578" y="35001"/>
                </a:lnTo>
                <a:lnTo>
                  <a:pt x="4698" y="32842"/>
                </a:lnTo>
                <a:close/>
              </a:path>
              <a:path w="110490" h="93979">
                <a:moveTo>
                  <a:pt x="7632" y="5130"/>
                </a:moveTo>
                <a:lnTo>
                  <a:pt x="2025" y="15265"/>
                </a:lnTo>
                <a:lnTo>
                  <a:pt x="923" y="21810"/>
                </a:lnTo>
                <a:lnTo>
                  <a:pt x="5018" y="27621"/>
                </a:lnTo>
                <a:lnTo>
                  <a:pt x="14998" y="35547"/>
                </a:lnTo>
                <a:lnTo>
                  <a:pt x="98483" y="35547"/>
                </a:lnTo>
                <a:lnTo>
                  <a:pt x="99061" y="31566"/>
                </a:lnTo>
                <a:lnTo>
                  <a:pt x="99110" y="28651"/>
                </a:lnTo>
                <a:lnTo>
                  <a:pt x="54076" y="28651"/>
                </a:lnTo>
                <a:lnTo>
                  <a:pt x="38977" y="28512"/>
                </a:lnTo>
                <a:lnTo>
                  <a:pt x="29106" y="26015"/>
                </a:lnTo>
                <a:lnTo>
                  <a:pt x="20109" y="18957"/>
                </a:lnTo>
                <a:lnTo>
                  <a:pt x="7632" y="5130"/>
                </a:lnTo>
                <a:close/>
              </a:path>
              <a:path w="110490" h="93979">
                <a:moveTo>
                  <a:pt x="78782" y="0"/>
                </a:moveTo>
                <a:lnTo>
                  <a:pt x="53835" y="23241"/>
                </a:lnTo>
                <a:lnTo>
                  <a:pt x="54076" y="28651"/>
                </a:lnTo>
                <a:lnTo>
                  <a:pt x="99110" y="28651"/>
                </a:lnTo>
                <a:lnTo>
                  <a:pt x="99199" y="23241"/>
                </a:lnTo>
                <a:lnTo>
                  <a:pt x="107759" y="17157"/>
                </a:lnTo>
                <a:lnTo>
                  <a:pt x="108696" y="15265"/>
                </a:lnTo>
                <a:lnTo>
                  <a:pt x="97993" y="15265"/>
                </a:lnTo>
                <a:lnTo>
                  <a:pt x="106425" y="8369"/>
                </a:lnTo>
                <a:lnTo>
                  <a:pt x="106442" y="8229"/>
                </a:lnTo>
                <a:lnTo>
                  <a:pt x="92773" y="8229"/>
                </a:lnTo>
                <a:lnTo>
                  <a:pt x="87976" y="2579"/>
                </a:lnTo>
                <a:lnTo>
                  <a:pt x="84020" y="34"/>
                </a:lnTo>
                <a:lnTo>
                  <a:pt x="78782" y="0"/>
                </a:lnTo>
                <a:close/>
              </a:path>
              <a:path w="110490" h="93979">
                <a:moveTo>
                  <a:pt x="110439" y="11747"/>
                </a:moveTo>
                <a:lnTo>
                  <a:pt x="104952" y="14325"/>
                </a:lnTo>
                <a:lnTo>
                  <a:pt x="97993" y="15265"/>
                </a:lnTo>
                <a:lnTo>
                  <a:pt x="108697" y="15264"/>
                </a:lnTo>
                <a:lnTo>
                  <a:pt x="110439" y="11747"/>
                </a:lnTo>
                <a:close/>
              </a:path>
              <a:path w="110490" h="93979">
                <a:moveTo>
                  <a:pt x="107099" y="2692"/>
                </a:moveTo>
                <a:lnTo>
                  <a:pt x="101333" y="6883"/>
                </a:lnTo>
                <a:lnTo>
                  <a:pt x="92773" y="8229"/>
                </a:lnTo>
                <a:lnTo>
                  <a:pt x="106442" y="8229"/>
                </a:lnTo>
                <a:lnTo>
                  <a:pt x="107099" y="2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07654" y="7051083"/>
            <a:ext cx="1096649" cy="1281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63929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74" y="78117"/>
                </a:lnTo>
                <a:lnTo>
                  <a:pt x="25381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62899" y="7076159"/>
            <a:ext cx="46990" cy="86995"/>
          </a:xfrm>
          <a:custGeom>
            <a:avLst/>
            <a:gdLst/>
            <a:ahLst/>
            <a:cxnLst/>
            <a:rect l="l" t="t" r="r" b="b"/>
            <a:pathLst>
              <a:path w="46990" h="86995">
                <a:moveTo>
                  <a:pt x="26441" y="67462"/>
                </a:moveTo>
                <a:lnTo>
                  <a:pt x="23202" y="67462"/>
                </a:lnTo>
                <a:lnTo>
                  <a:pt x="17411" y="75755"/>
                </a:lnTo>
                <a:lnTo>
                  <a:pt x="18846" y="75755"/>
                </a:lnTo>
                <a:lnTo>
                  <a:pt x="19951" y="76085"/>
                </a:lnTo>
                <a:lnTo>
                  <a:pt x="21488" y="77393"/>
                </a:lnTo>
                <a:lnTo>
                  <a:pt x="21882" y="78206"/>
                </a:lnTo>
                <a:lnTo>
                  <a:pt x="21882" y="80822"/>
                </a:lnTo>
                <a:lnTo>
                  <a:pt x="21297" y="82118"/>
                </a:lnTo>
                <a:lnTo>
                  <a:pt x="18973" y="83972"/>
                </a:lnTo>
                <a:lnTo>
                  <a:pt x="16764" y="84505"/>
                </a:lnTo>
                <a:lnTo>
                  <a:pt x="13487" y="84632"/>
                </a:lnTo>
                <a:lnTo>
                  <a:pt x="13487" y="86944"/>
                </a:lnTo>
                <a:lnTo>
                  <a:pt x="30175" y="79857"/>
                </a:lnTo>
                <a:lnTo>
                  <a:pt x="30116" y="76085"/>
                </a:lnTo>
                <a:lnTo>
                  <a:pt x="29654" y="74688"/>
                </a:lnTo>
                <a:lnTo>
                  <a:pt x="27597" y="72161"/>
                </a:lnTo>
                <a:lnTo>
                  <a:pt x="26098" y="71374"/>
                </a:lnTo>
                <a:lnTo>
                  <a:pt x="24130" y="71043"/>
                </a:lnTo>
                <a:lnTo>
                  <a:pt x="26441" y="67462"/>
                </a:lnTo>
                <a:close/>
              </a:path>
              <a:path w="46990" h="86995">
                <a:moveTo>
                  <a:pt x="17233" y="65595"/>
                </a:moveTo>
                <a:lnTo>
                  <a:pt x="7823" y="65595"/>
                </a:lnTo>
                <a:lnTo>
                  <a:pt x="9118" y="65925"/>
                </a:lnTo>
                <a:lnTo>
                  <a:pt x="13500" y="67754"/>
                </a:lnTo>
                <a:lnTo>
                  <a:pt x="15836" y="68567"/>
                </a:lnTo>
                <a:lnTo>
                  <a:pt x="19570" y="69405"/>
                </a:lnTo>
                <a:lnTo>
                  <a:pt x="21551" y="69621"/>
                </a:lnTo>
                <a:lnTo>
                  <a:pt x="21695" y="69621"/>
                </a:lnTo>
                <a:lnTo>
                  <a:pt x="23202" y="67462"/>
                </a:lnTo>
                <a:lnTo>
                  <a:pt x="35978" y="67462"/>
                </a:lnTo>
                <a:lnTo>
                  <a:pt x="37353" y="66192"/>
                </a:lnTo>
                <a:lnTo>
                  <a:pt x="18656" y="66192"/>
                </a:lnTo>
                <a:lnTo>
                  <a:pt x="17233" y="65595"/>
                </a:lnTo>
                <a:close/>
              </a:path>
              <a:path w="46990" h="86995">
                <a:moveTo>
                  <a:pt x="35978" y="67462"/>
                </a:moveTo>
                <a:lnTo>
                  <a:pt x="26441" y="67462"/>
                </a:lnTo>
                <a:lnTo>
                  <a:pt x="25048" y="69621"/>
                </a:lnTo>
                <a:lnTo>
                  <a:pt x="30314" y="69621"/>
                </a:lnTo>
                <a:lnTo>
                  <a:pt x="35814" y="67614"/>
                </a:lnTo>
                <a:lnTo>
                  <a:pt x="35978" y="67462"/>
                </a:lnTo>
                <a:close/>
              </a:path>
              <a:path w="46990" h="86995">
                <a:moveTo>
                  <a:pt x="1816" y="44450"/>
                </a:moveTo>
                <a:lnTo>
                  <a:pt x="0" y="44450"/>
                </a:lnTo>
                <a:lnTo>
                  <a:pt x="0" y="69570"/>
                </a:lnTo>
                <a:lnTo>
                  <a:pt x="1816" y="69570"/>
                </a:lnTo>
                <a:lnTo>
                  <a:pt x="2400" y="68237"/>
                </a:lnTo>
                <a:lnTo>
                  <a:pt x="3162" y="67233"/>
                </a:lnTo>
                <a:lnTo>
                  <a:pt x="5067" y="65925"/>
                </a:lnTo>
                <a:lnTo>
                  <a:pt x="5969" y="65595"/>
                </a:lnTo>
                <a:lnTo>
                  <a:pt x="17233" y="65595"/>
                </a:lnTo>
                <a:lnTo>
                  <a:pt x="14236" y="64338"/>
                </a:lnTo>
                <a:lnTo>
                  <a:pt x="6019" y="56908"/>
                </a:lnTo>
                <a:lnTo>
                  <a:pt x="3251" y="51511"/>
                </a:lnTo>
                <a:lnTo>
                  <a:pt x="1816" y="44450"/>
                </a:lnTo>
                <a:close/>
              </a:path>
              <a:path w="46990" h="86995">
                <a:moveTo>
                  <a:pt x="22758" y="0"/>
                </a:moveTo>
                <a:lnTo>
                  <a:pt x="14681" y="0"/>
                </a:lnTo>
                <a:lnTo>
                  <a:pt x="9779" y="1866"/>
                </a:lnTo>
                <a:lnTo>
                  <a:pt x="1993" y="9321"/>
                </a:lnTo>
                <a:lnTo>
                  <a:pt x="50" y="13843"/>
                </a:lnTo>
                <a:lnTo>
                  <a:pt x="50" y="22237"/>
                </a:lnTo>
                <a:lnTo>
                  <a:pt x="25698" y="44450"/>
                </a:lnTo>
                <a:lnTo>
                  <a:pt x="28663" y="46151"/>
                </a:lnTo>
                <a:lnTo>
                  <a:pt x="32067" y="48793"/>
                </a:lnTo>
                <a:lnTo>
                  <a:pt x="33337" y="50190"/>
                </a:lnTo>
                <a:lnTo>
                  <a:pt x="35001" y="53136"/>
                </a:lnTo>
                <a:lnTo>
                  <a:pt x="35420" y="54660"/>
                </a:lnTo>
                <a:lnTo>
                  <a:pt x="35420" y="58877"/>
                </a:lnTo>
                <a:lnTo>
                  <a:pt x="34328" y="61201"/>
                </a:lnTo>
                <a:lnTo>
                  <a:pt x="29984" y="65189"/>
                </a:lnTo>
                <a:lnTo>
                  <a:pt x="27063" y="66192"/>
                </a:lnTo>
                <a:lnTo>
                  <a:pt x="37353" y="66192"/>
                </a:lnTo>
                <a:lnTo>
                  <a:pt x="44488" y="59601"/>
                </a:lnTo>
                <a:lnTo>
                  <a:pt x="46659" y="54813"/>
                </a:lnTo>
                <a:lnTo>
                  <a:pt x="46659" y="44881"/>
                </a:lnTo>
                <a:lnTo>
                  <a:pt x="21323" y="23990"/>
                </a:lnTo>
                <a:lnTo>
                  <a:pt x="17780" y="22072"/>
                </a:lnTo>
                <a:lnTo>
                  <a:pt x="14147" y="19494"/>
                </a:lnTo>
                <a:lnTo>
                  <a:pt x="12623" y="17970"/>
                </a:lnTo>
                <a:lnTo>
                  <a:pt x="10985" y="15290"/>
                </a:lnTo>
                <a:lnTo>
                  <a:pt x="10642" y="13982"/>
                </a:lnTo>
                <a:lnTo>
                  <a:pt x="10642" y="10185"/>
                </a:lnTo>
                <a:lnTo>
                  <a:pt x="11620" y="8140"/>
                </a:lnTo>
                <a:lnTo>
                  <a:pt x="15506" y="4572"/>
                </a:lnTo>
                <a:lnTo>
                  <a:pt x="18148" y="3683"/>
                </a:lnTo>
                <a:lnTo>
                  <a:pt x="33994" y="3683"/>
                </a:lnTo>
                <a:lnTo>
                  <a:pt x="30191" y="1866"/>
                </a:lnTo>
                <a:lnTo>
                  <a:pt x="28422" y="1181"/>
                </a:lnTo>
                <a:lnTo>
                  <a:pt x="24853" y="266"/>
                </a:lnTo>
                <a:lnTo>
                  <a:pt x="22758" y="0"/>
                </a:lnTo>
                <a:close/>
              </a:path>
              <a:path w="46990" h="86995">
                <a:moveTo>
                  <a:pt x="33994" y="3683"/>
                </a:moveTo>
                <a:lnTo>
                  <a:pt x="25806" y="3683"/>
                </a:lnTo>
                <a:lnTo>
                  <a:pt x="29819" y="5372"/>
                </a:lnTo>
                <a:lnTo>
                  <a:pt x="37236" y="12141"/>
                </a:lnTo>
                <a:lnTo>
                  <a:pt x="39573" y="16611"/>
                </a:lnTo>
                <a:lnTo>
                  <a:pt x="40525" y="22174"/>
                </a:lnTo>
                <a:lnTo>
                  <a:pt x="42532" y="22174"/>
                </a:lnTo>
                <a:lnTo>
                  <a:pt x="42108" y="4559"/>
                </a:lnTo>
                <a:lnTo>
                  <a:pt x="36258" y="4559"/>
                </a:lnTo>
                <a:lnTo>
                  <a:pt x="34709" y="4025"/>
                </a:lnTo>
                <a:lnTo>
                  <a:pt x="33994" y="3683"/>
                </a:lnTo>
                <a:close/>
              </a:path>
              <a:path w="46990" h="86995">
                <a:moveTo>
                  <a:pt x="41998" y="0"/>
                </a:moveTo>
                <a:lnTo>
                  <a:pt x="40525" y="0"/>
                </a:lnTo>
                <a:lnTo>
                  <a:pt x="40093" y="1993"/>
                </a:lnTo>
                <a:lnTo>
                  <a:pt x="39636" y="3251"/>
                </a:lnTo>
                <a:lnTo>
                  <a:pt x="38658" y="4305"/>
                </a:lnTo>
                <a:lnTo>
                  <a:pt x="37985" y="4559"/>
                </a:lnTo>
                <a:lnTo>
                  <a:pt x="42108" y="4559"/>
                </a:lnTo>
                <a:lnTo>
                  <a:pt x="41998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01239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61" y="78117"/>
                </a:lnTo>
                <a:lnTo>
                  <a:pt x="25368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86175" y="7056284"/>
            <a:ext cx="302374" cy="8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77279" y="6953250"/>
            <a:ext cx="312254" cy="312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35680" y="2484399"/>
            <a:ext cx="323215" cy="33020"/>
          </a:xfrm>
          <a:custGeom>
            <a:avLst/>
            <a:gdLst/>
            <a:ahLst/>
            <a:cxnLst/>
            <a:rect l="l" t="t" r="r" b="b"/>
            <a:pathLst>
              <a:path w="323214" h="33019">
                <a:moveTo>
                  <a:pt x="315315" y="0"/>
                </a:moveTo>
                <a:lnTo>
                  <a:pt x="7340" y="0"/>
                </a:lnTo>
                <a:lnTo>
                  <a:pt x="0" y="7340"/>
                </a:lnTo>
                <a:lnTo>
                  <a:pt x="0" y="25450"/>
                </a:lnTo>
                <a:lnTo>
                  <a:pt x="7340" y="32778"/>
                </a:lnTo>
                <a:lnTo>
                  <a:pt x="315315" y="32778"/>
                </a:lnTo>
                <a:lnTo>
                  <a:pt x="322656" y="25450"/>
                </a:lnTo>
                <a:lnTo>
                  <a:pt x="322656" y="7340"/>
                </a:lnTo>
                <a:lnTo>
                  <a:pt x="315315" y="0"/>
                </a:lnTo>
                <a:close/>
              </a:path>
            </a:pathLst>
          </a:custGeom>
          <a:solidFill>
            <a:srgbClr val="C49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25545" y="2034070"/>
            <a:ext cx="483234" cy="933450"/>
          </a:xfrm>
          <a:custGeom>
            <a:avLst/>
            <a:gdLst/>
            <a:ahLst/>
            <a:cxnLst/>
            <a:rect l="l" t="t" r="r" b="b"/>
            <a:pathLst>
              <a:path w="483235" h="933450">
                <a:moveTo>
                  <a:pt x="466718" y="0"/>
                </a:moveTo>
                <a:lnTo>
                  <a:pt x="4800" y="455129"/>
                </a:lnTo>
                <a:lnTo>
                  <a:pt x="0" y="466715"/>
                </a:lnTo>
                <a:lnTo>
                  <a:pt x="1200" y="472885"/>
                </a:lnTo>
                <a:lnTo>
                  <a:pt x="4800" y="478320"/>
                </a:lnTo>
                <a:lnTo>
                  <a:pt x="455129" y="928649"/>
                </a:lnTo>
                <a:lnTo>
                  <a:pt x="460557" y="932249"/>
                </a:lnTo>
                <a:lnTo>
                  <a:pt x="466725" y="933450"/>
                </a:lnTo>
                <a:lnTo>
                  <a:pt x="472892" y="932249"/>
                </a:lnTo>
                <a:lnTo>
                  <a:pt x="478320" y="928649"/>
                </a:lnTo>
                <a:lnTo>
                  <a:pt x="481520" y="925449"/>
                </a:lnTo>
                <a:lnTo>
                  <a:pt x="483120" y="921245"/>
                </a:lnTo>
                <a:lnTo>
                  <a:pt x="483120" y="912863"/>
                </a:lnTo>
                <a:lnTo>
                  <a:pt x="481520" y="908659"/>
                </a:lnTo>
                <a:lnTo>
                  <a:pt x="39573" y="466712"/>
                </a:lnTo>
                <a:lnTo>
                  <a:pt x="478307" y="27978"/>
                </a:lnTo>
                <a:lnTo>
                  <a:pt x="481907" y="22556"/>
                </a:lnTo>
                <a:lnTo>
                  <a:pt x="483108" y="16389"/>
                </a:lnTo>
                <a:lnTo>
                  <a:pt x="481907" y="10222"/>
                </a:lnTo>
                <a:lnTo>
                  <a:pt x="478307" y="4800"/>
                </a:lnTo>
                <a:lnTo>
                  <a:pt x="472885" y="1200"/>
                </a:lnTo>
                <a:lnTo>
                  <a:pt x="466718" y="0"/>
                </a:lnTo>
                <a:close/>
              </a:path>
            </a:pathLst>
          </a:custGeom>
          <a:solidFill>
            <a:srgbClr val="C49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64642" y="3472167"/>
            <a:ext cx="323215" cy="33020"/>
          </a:xfrm>
          <a:custGeom>
            <a:avLst/>
            <a:gdLst/>
            <a:ahLst/>
            <a:cxnLst/>
            <a:rect l="l" t="t" r="r" b="b"/>
            <a:pathLst>
              <a:path w="323215" h="33020">
                <a:moveTo>
                  <a:pt x="315315" y="0"/>
                </a:moveTo>
                <a:lnTo>
                  <a:pt x="7327" y="0"/>
                </a:lnTo>
                <a:lnTo>
                  <a:pt x="0" y="7327"/>
                </a:lnTo>
                <a:lnTo>
                  <a:pt x="0" y="25463"/>
                </a:lnTo>
                <a:lnTo>
                  <a:pt x="7327" y="32791"/>
                </a:lnTo>
                <a:lnTo>
                  <a:pt x="315315" y="32791"/>
                </a:lnTo>
                <a:lnTo>
                  <a:pt x="322643" y="25463"/>
                </a:lnTo>
                <a:lnTo>
                  <a:pt x="322643" y="7327"/>
                </a:lnTo>
                <a:lnTo>
                  <a:pt x="315315" y="0"/>
                </a:lnTo>
                <a:close/>
              </a:path>
            </a:pathLst>
          </a:custGeom>
          <a:solidFill>
            <a:srgbClr val="0A86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14287" y="3021825"/>
            <a:ext cx="483234" cy="934085"/>
          </a:xfrm>
          <a:custGeom>
            <a:avLst/>
            <a:gdLst/>
            <a:ahLst/>
            <a:cxnLst/>
            <a:rect l="l" t="t" r="r" b="b"/>
            <a:pathLst>
              <a:path w="483234" h="934085">
                <a:moveTo>
                  <a:pt x="16413" y="0"/>
                </a:moveTo>
                <a:lnTo>
                  <a:pt x="10242" y="1200"/>
                </a:lnTo>
                <a:lnTo>
                  <a:pt x="4813" y="4800"/>
                </a:lnTo>
                <a:lnTo>
                  <a:pt x="1212" y="10222"/>
                </a:lnTo>
                <a:lnTo>
                  <a:pt x="12" y="16390"/>
                </a:lnTo>
                <a:lnTo>
                  <a:pt x="1212" y="22561"/>
                </a:lnTo>
                <a:lnTo>
                  <a:pt x="4813" y="27990"/>
                </a:lnTo>
                <a:lnTo>
                  <a:pt x="443547" y="466737"/>
                </a:lnTo>
                <a:lnTo>
                  <a:pt x="4800" y="905471"/>
                </a:lnTo>
                <a:lnTo>
                  <a:pt x="1200" y="910893"/>
                </a:lnTo>
                <a:lnTo>
                  <a:pt x="0" y="917062"/>
                </a:lnTo>
                <a:lnTo>
                  <a:pt x="1200" y="923233"/>
                </a:lnTo>
                <a:lnTo>
                  <a:pt x="4800" y="928662"/>
                </a:lnTo>
                <a:lnTo>
                  <a:pt x="10222" y="932262"/>
                </a:lnTo>
                <a:lnTo>
                  <a:pt x="16390" y="933462"/>
                </a:lnTo>
                <a:lnTo>
                  <a:pt x="22561" y="932262"/>
                </a:lnTo>
                <a:lnTo>
                  <a:pt x="27990" y="928662"/>
                </a:lnTo>
                <a:lnTo>
                  <a:pt x="481533" y="475132"/>
                </a:lnTo>
                <a:lnTo>
                  <a:pt x="483133" y="470928"/>
                </a:lnTo>
                <a:lnTo>
                  <a:pt x="483133" y="462546"/>
                </a:lnTo>
                <a:lnTo>
                  <a:pt x="481533" y="458342"/>
                </a:lnTo>
                <a:lnTo>
                  <a:pt x="28003" y="4800"/>
                </a:lnTo>
                <a:lnTo>
                  <a:pt x="22581" y="1200"/>
                </a:lnTo>
                <a:lnTo>
                  <a:pt x="16413" y="0"/>
                </a:lnTo>
                <a:close/>
              </a:path>
            </a:pathLst>
          </a:custGeom>
          <a:solidFill>
            <a:srgbClr val="0A86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1053" y="1577606"/>
            <a:ext cx="1870075" cy="1870075"/>
          </a:xfrm>
          <a:custGeom>
            <a:avLst/>
            <a:gdLst/>
            <a:ahLst/>
            <a:cxnLst/>
            <a:rect l="l" t="t" r="r" b="b"/>
            <a:pathLst>
              <a:path w="1870075" h="1870075">
                <a:moveTo>
                  <a:pt x="934770" y="0"/>
                </a:moveTo>
                <a:lnTo>
                  <a:pt x="0" y="934758"/>
                </a:lnTo>
                <a:lnTo>
                  <a:pt x="934770" y="1869528"/>
                </a:lnTo>
                <a:lnTo>
                  <a:pt x="1869541" y="934758"/>
                </a:lnTo>
                <a:lnTo>
                  <a:pt x="934770" y="0"/>
                </a:lnTo>
                <a:close/>
              </a:path>
            </a:pathLst>
          </a:custGeom>
          <a:solidFill>
            <a:srgbClr val="C49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82426" y="2548991"/>
            <a:ext cx="1870075" cy="1870075"/>
          </a:xfrm>
          <a:custGeom>
            <a:avLst/>
            <a:gdLst/>
            <a:ahLst/>
            <a:cxnLst/>
            <a:rect l="l" t="t" r="r" b="b"/>
            <a:pathLst>
              <a:path w="1870075" h="1870075">
                <a:moveTo>
                  <a:pt x="934770" y="0"/>
                </a:moveTo>
                <a:lnTo>
                  <a:pt x="0" y="934758"/>
                </a:lnTo>
                <a:lnTo>
                  <a:pt x="934770" y="1869528"/>
                </a:lnTo>
                <a:lnTo>
                  <a:pt x="1869541" y="934758"/>
                </a:lnTo>
                <a:lnTo>
                  <a:pt x="934770" y="0"/>
                </a:lnTo>
                <a:close/>
              </a:path>
            </a:pathLst>
          </a:custGeom>
          <a:solidFill>
            <a:srgbClr val="0A86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61500" y="2788399"/>
            <a:ext cx="133858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935" algn="l"/>
              </a:tabLst>
            </a:pPr>
            <a:r>
              <a:rPr sz="1700" b="1" spc="-100" dirty="0">
                <a:solidFill>
                  <a:srgbClr val="231F20"/>
                </a:solidFill>
                <a:latin typeface="Arial"/>
                <a:cs typeface="Arial"/>
              </a:rPr>
              <a:t>31</a:t>
            </a:r>
            <a:r>
              <a:rPr sz="1700" b="1" spc="-8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700" b="1" spc="-114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700" b="1" spc="-10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700" b="1" spc="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00" b="1" spc="19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r>
              <a:rPr sz="1700" b="1" spc="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00" b="1" spc="204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700" spc="55" dirty="0">
                <a:solidFill>
                  <a:srgbClr val="231F20"/>
                </a:solidFill>
                <a:latin typeface="Verdana"/>
                <a:cs typeface="Verdana"/>
              </a:rPr>
              <a:t>kadar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06403" y="2788399"/>
            <a:ext cx="73088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185">
              <a:lnSpc>
                <a:spcPct val="100000"/>
              </a:lnSpc>
              <a:spcBef>
                <a:spcPts val="100"/>
              </a:spcBef>
            </a:pPr>
            <a:r>
              <a:rPr sz="1700" spc="50" dirty="0">
                <a:solidFill>
                  <a:srgbClr val="231F20"/>
                </a:solidFill>
                <a:latin typeface="Verdana"/>
                <a:cs typeface="Verdana"/>
              </a:rPr>
              <a:t>yılın</a:t>
            </a:r>
            <a:r>
              <a:rPr sz="1700" spc="95" dirty="0">
                <a:solidFill>
                  <a:srgbClr val="231F20"/>
                </a:solidFill>
                <a:latin typeface="Verdana"/>
                <a:cs typeface="Verdana"/>
              </a:rPr>
              <a:t>a  </a:t>
            </a:r>
            <a:r>
              <a:rPr sz="1700" spc="40" dirty="0">
                <a:solidFill>
                  <a:srgbClr val="231F20"/>
                </a:solidFill>
                <a:latin typeface="Verdana"/>
                <a:cs typeface="Verdana"/>
              </a:rPr>
              <a:t>sosyal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0138" y="3306559"/>
            <a:ext cx="224663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57350" algn="l"/>
              </a:tabLst>
            </a:pPr>
            <a:r>
              <a:rPr sz="1700" spc="30" dirty="0">
                <a:solidFill>
                  <a:srgbClr val="231F20"/>
                </a:solidFill>
                <a:latin typeface="Verdana"/>
                <a:cs typeface="Verdana"/>
              </a:rPr>
              <a:t>gü</a:t>
            </a:r>
            <a:r>
              <a:rPr sz="1700" spc="-5" dirty="0">
                <a:solidFill>
                  <a:srgbClr val="231F20"/>
                </a:solidFill>
                <a:latin typeface="Verdana"/>
                <a:cs typeface="Verdana"/>
              </a:rPr>
              <a:t>v</a:t>
            </a:r>
            <a:r>
              <a:rPr sz="1700" spc="30" dirty="0">
                <a:solidFill>
                  <a:srgbClr val="231F20"/>
                </a:solidFill>
                <a:latin typeface="Verdana"/>
                <a:cs typeface="Verdana"/>
              </a:rPr>
              <a:t>enlik</a:t>
            </a: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	</a:t>
            </a:r>
            <a:r>
              <a:rPr sz="1700" spc="25" dirty="0">
                <a:solidFill>
                  <a:srgbClr val="231F20"/>
                </a:solidFill>
                <a:latin typeface="Verdana"/>
                <a:cs typeface="Verdana"/>
              </a:rPr>
              <a:t>p</a:t>
            </a:r>
            <a:r>
              <a:rPr sz="1700" spc="5" dirty="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sz="1700" spc="35" dirty="0">
                <a:solidFill>
                  <a:srgbClr val="231F20"/>
                </a:solidFill>
                <a:latin typeface="Verdana"/>
                <a:cs typeface="Verdana"/>
              </a:rPr>
              <a:t>imi  </a:t>
            </a:r>
            <a:r>
              <a:rPr sz="1700" spc="-25" dirty="0">
                <a:solidFill>
                  <a:srgbClr val="231F20"/>
                </a:solidFill>
                <a:latin typeface="Verdana"/>
                <a:cs typeface="Verdana"/>
              </a:rPr>
              <a:t>işveren </a:t>
            </a:r>
            <a:r>
              <a:rPr sz="1700" spc="55" dirty="0">
                <a:solidFill>
                  <a:srgbClr val="231F20"/>
                </a:solidFill>
                <a:latin typeface="Verdana"/>
                <a:cs typeface="Verdana"/>
              </a:rPr>
              <a:t>paylarını  </a:t>
            </a:r>
            <a:r>
              <a:rPr sz="1700" b="1" spc="135" dirty="0">
                <a:solidFill>
                  <a:srgbClr val="231F20"/>
                </a:solidFill>
                <a:latin typeface="Arial"/>
                <a:cs typeface="Arial"/>
              </a:rPr>
              <a:t>(524,47</a:t>
            </a:r>
            <a:r>
              <a:rPr sz="1700" b="1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160" dirty="0">
                <a:solidFill>
                  <a:srgbClr val="231F20"/>
                </a:solidFill>
                <a:latin typeface="Arial"/>
                <a:cs typeface="Arial"/>
              </a:rPr>
              <a:t>ila</a:t>
            </a:r>
            <a:endParaRPr sz="17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</a:pPr>
            <a:r>
              <a:rPr sz="1700" b="1" spc="110" dirty="0">
                <a:solidFill>
                  <a:srgbClr val="231F20"/>
                </a:solidFill>
                <a:latin typeface="Arial"/>
                <a:cs typeface="Arial"/>
              </a:rPr>
              <a:t>3.933,54</a:t>
            </a:r>
            <a:r>
              <a:rPr sz="1700" b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70" dirty="0">
                <a:solidFill>
                  <a:srgbClr val="231F20"/>
                </a:solidFill>
                <a:latin typeface="Arial"/>
                <a:cs typeface="Arial"/>
              </a:rPr>
              <a:t>TL)</a:t>
            </a:r>
            <a:endParaRPr sz="1700">
              <a:latin typeface="Arial"/>
              <a:cs typeface="Arial"/>
            </a:endParaRPr>
          </a:p>
          <a:p>
            <a:pPr marL="66675">
              <a:lnSpc>
                <a:spcPct val="100000"/>
              </a:lnSpc>
            </a:pPr>
            <a:r>
              <a:rPr sz="1700" spc="-10" dirty="0">
                <a:solidFill>
                  <a:srgbClr val="231F20"/>
                </a:solidFill>
                <a:latin typeface="Verdana"/>
                <a:cs typeface="Verdana"/>
              </a:rPr>
              <a:t>içermektedir.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406263" y="3117430"/>
            <a:ext cx="774065" cy="787400"/>
          </a:xfrm>
          <a:custGeom>
            <a:avLst/>
            <a:gdLst/>
            <a:ahLst/>
            <a:cxnLst/>
            <a:rect l="l" t="t" r="r" b="b"/>
            <a:pathLst>
              <a:path w="774064" h="787400">
                <a:moveTo>
                  <a:pt x="386740" y="0"/>
                </a:moveTo>
                <a:lnTo>
                  <a:pt x="338293" y="3071"/>
                </a:lnTo>
                <a:lnTo>
                  <a:pt x="291624" y="12038"/>
                </a:lnTo>
                <a:lnTo>
                  <a:pt x="247097" y="26528"/>
                </a:lnTo>
                <a:lnTo>
                  <a:pt x="205078" y="46171"/>
                </a:lnTo>
                <a:lnTo>
                  <a:pt x="165932" y="70594"/>
                </a:lnTo>
                <a:lnTo>
                  <a:pt x="130024" y="99426"/>
                </a:lnTo>
                <a:lnTo>
                  <a:pt x="97718" y="132295"/>
                </a:lnTo>
                <a:lnTo>
                  <a:pt x="69381" y="168830"/>
                </a:lnTo>
                <a:lnTo>
                  <a:pt x="45378" y="208659"/>
                </a:lnTo>
                <a:lnTo>
                  <a:pt x="26072" y="251410"/>
                </a:lnTo>
                <a:lnTo>
                  <a:pt x="11831" y="296713"/>
                </a:lnTo>
                <a:lnTo>
                  <a:pt x="3018" y="344194"/>
                </a:lnTo>
                <a:lnTo>
                  <a:pt x="0" y="393484"/>
                </a:lnTo>
                <a:lnTo>
                  <a:pt x="3018" y="442773"/>
                </a:lnTo>
                <a:lnTo>
                  <a:pt x="11831" y="490255"/>
                </a:lnTo>
                <a:lnTo>
                  <a:pt x="26072" y="535557"/>
                </a:lnTo>
                <a:lnTo>
                  <a:pt x="45378" y="578308"/>
                </a:lnTo>
                <a:lnTo>
                  <a:pt x="69381" y="618137"/>
                </a:lnTo>
                <a:lnTo>
                  <a:pt x="97718" y="654672"/>
                </a:lnTo>
                <a:lnTo>
                  <a:pt x="130024" y="687541"/>
                </a:lnTo>
                <a:lnTo>
                  <a:pt x="165932" y="716373"/>
                </a:lnTo>
                <a:lnTo>
                  <a:pt x="205078" y="740796"/>
                </a:lnTo>
                <a:lnTo>
                  <a:pt x="247097" y="760439"/>
                </a:lnTo>
                <a:lnTo>
                  <a:pt x="291624" y="774929"/>
                </a:lnTo>
                <a:lnTo>
                  <a:pt x="338293" y="783896"/>
                </a:lnTo>
                <a:lnTo>
                  <a:pt x="386740" y="786968"/>
                </a:lnTo>
                <a:lnTo>
                  <a:pt x="435187" y="783896"/>
                </a:lnTo>
                <a:lnTo>
                  <a:pt x="481856" y="774929"/>
                </a:lnTo>
                <a:lnTo>
                  <a:pt x="526384" y="760439"/>
                </a:lnTo>
                <a:lnTo>
                  <a:pt x="568404" y="740796"/>
                </a:lnTo>
                <a:lnTo>
                  <a:pt x="607552" y="716373"/>
                </a:lnTo>
                <a:lnTo>
                  <a:pt x="643462" y="687541"/>
                </a:lnTo>
                <a:lnTo>
                  <a:pt x="675769" y="654672"/>
                </a:lnTo>
                <a:lnTo>
                  <a:pt x="704107" y="618137"/>
                </a:lnTo>
                <a:lnTo>
                  <a:pt x="728112" y="578308"/>
                </a:lnTo>
                <a:lnTo>
                  <a:pt x="747418" y="535557"/>
                </a:lnTo>
                <a:lnTo>
                  <a:pt x="761661" y="490255"/>
                </a:lnTo>
                <a:lnTo>
                  <a:pt x="770474" y="442773"/>
                </a:lnTo>
                <a:lnTo>
                  <a:pt x="773493" y="393484"/>
                </a:lnTo>
                <a:lnTo>
                  <a:pt x="770474" y="344194"/>
                </a:lnTo>
                <a:lnTo>
                  <a:pt x="761661" y="296713"/>
                </a:lnTo>
                <a:lnTo>
                  <a:pt x="747418" y="251410"/>
                </a:lnTo>
                <a:lnTo>
                  <a:pt x="728112" y="208659"/>
                </a:lnTo>
                <a:lnTo>
                  <a:pt x="704107" y="168830"/>
                </a:lnTo>
                <a:lnTo>
                  <a:pt x="675769" y="132295"/>
                </a:lnTo>
                <a:lnTo>
                  <a:pt x="643462" y="99426"/>
                </a:lnTo>
                <a:lnTo>
                  <a:pt x="607552" y="70594"/>
                </a:lnTo>
                <a:lnTo>
                  <a:pt x="568404" y="46171"/>
                </a:lnTo>
                <a:lnTo>
                  <a:pt x="526384" y="26528"/>
                </a:lnTo>
                <a:lnTo>
                  <a:pt x="481856" y="12038"/>
                </a:lnTo>
                <a:lnTo>
                  <a:pt x="435187" y="3071"/>
                </a:lnTo>
                <a:lnTo>
                  <a:pt x="386740" y="0"/>
                </a:lnTo>
                <a:close/>
              </a:path>
            </a:pathLst>
          </a:custGeom>
          <a:solidFill>
            <a:srgbClr val="0A86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46001" y="3056127"/>
            <a:ext cx="894080" cy="909955"/>
          </a:xfrm>
          <a:custGeom>
            <a:avLst/>
            <a:gdLst/>
            <a:ahLst/>
            <a:cxnLst/>
            <a:rect l="l" t="t" r="r" b="b"/>
            <a:pathLst>
              <a:path w="894079" h="909954">
                <a:moveTo>
                  <a:pt x="447001" y="0"/>
                </a:moveTo>
                <a:lnTo>
                  <a:pt x="398297" y="2668"/>
                </a:lnTo>
                <a:lnTo>
                  <a:pt x="351112" y="10489"/>
                </a:lnTo>
                <a:lnTo>
                  <a:pt x="305718" y="23185"/>
                </a:lnTo>
                <a:lnTo>
                  <a:pt x="262388" y="40479"/>
                </a:lnTo>
                <a:lnTo>
                  <a:pt x="221395" y="62092"/>
                </a:lnTo>
                <a:lnTo>
                  <a:pt x="183012" y="87748"/>
                </a:lnTo>
                <a:lnTo>
                  <a:pt x="147511" y="117169"/>
                </a:lnTo>
                <a:lnTo>
                  <a:pt x="115166" y="150078"/>
                </a:lnTo>
                <a:lnTo>
                  <a:pt x="86248" y="186197"/>
                </a:lnTo>
                <a:lnTo>
                  <a:pt x="61031" y="225249"/>
                </a:lnTo>
                <a:lnTo>
                  <a:pt x="39787" y="266955"/>
                </a:lnTo>
                <a:lnTo>
                  <a:pt x="22789" y="311040"/>
                </a:lnTo>
                <a:lnTo>
                  <a:pt x="10310" y="357225"/>
                </a:lnTo>
                <a:lnTo>
                  <a:pt x="2623" y="405233"/>
                </a:lnTo>
                <a:lnTo>
                  <a:pt x="0" y="454787"/>
                </a:lnTo>
                <a:lnTo>
                  <a:pt x="2623" y="504340"/>
                </a:lnTo>
                <a:lnTo>
                  <a:pt x="10310" y="552347"/>
                </a:lnTo>
                <a:lnTo>
                  <a:pt x="22789" y="598532"/>
                </a:lnTo>
                <a:lnTo>
                  <a:pt x="39787" y="642615"/>
                </a:lnTo>
                <a:lnTo>
                  <a:pt x="61031" y="684321"/>
                </a:lnTo>
                <a:lnTo>
                  <a:pt x="86248" y="723372"/>
                </a:lnTo>
                <a:lnTo>
                  <a:pt x="115166" y="759489"/>
                </a:lnTo>
                <a:lnTo>
                  <a:pt x="147511" y="792397"/>
                </a:lnTo>
                <a:lnTo>
                  <a:pt x="183012" y="821817"/>
                </a:lnTo>
                <a:lnTo>
                  <a:pt x="221395" y="847471"/>
                </a:lnTo>
                <a:lnTo>
                  <a:pt x="262388" y="869084"/>
                </a:lnTo>
                <a:lnTo>
                  <a:pt x="305718" y="886376"/>
                </a:lnTo>
                <a:lnTo>
                  <a:pt x="351112" y="899072"/>
                </a:lnTo>
                <a:lnTo>
                  <a:pt x="398297" y="906892"/>
                </a:lnTo>
                <a:lnTo>
                  <a:pt x="447001" y="909561"/>
                </a:lnTo>
                <a:lnTo>
                  <a:pt x="495708" y="906892"/>
                </a:lnTo>
                <a:lnTo>
                  <a:pt x="542895" y="899072"/>
                </a:lnTo>
                <a:lnTo>
                  <a:pt x="588290" y="886376"/>
                </a:lnTo>
                <a:lnTo>
                  <a:pt x="631620" y="869084"/>
                </a:lnTo>
                <a:lnTo>
                  <a:pt x="672061" y="847763"/>
                </a:lnTo>
                <a:lnTo>
                  <a:pt x="427329" y="847763"/>
                </a:lnTo>
                <a:lnTo>
                  <a:pt x="382865" y="842853"/>
                </a:lnTo>
                <a:lnTo>
                  <a:pt x="340042" y="832953"/>
                </a:lnTo>
                <a:lnTo>
                  <a:pt x="299152" y="818364"/>
                </a:lnTo>
                <a:lnTo>
                  <a:pt x="260489" y="799388"/>
                </a:lnTo>
                <a:lnTo>
                  <a:pt x="265105" y="791248"/>
                </a:lnTo>
                <a:lnTo>
                  <a:pt x="246659" y="791248"/>
                </a:lnTo>
                <a:lnTo>
                  <a:pt x="208308" y="764184"/>
                </a:lnTo>
                <a:lnTo>
                  <a:pt x="173504" y="732729"/>
                </a:lnTo>
                <a:lnTo>
                  <a:pt x="142628" y="697279"/>
                </a:lnTo>
                <a:lnTo>
                  <a:pt x="116065" y="658228"/>
                </a:lnTo>
                <a:lnTo>
                  <a:pt x="135153" y="647026"/>
                </a:lnTo>
                <a:lnTo>
                  <a:pt x="133525" y="644156"/>
                </a:lnTo>
                <a:lnTo>
                  <a:pt x="108077" y="644156"/>
                </a:lnTo>
                <a:lnTo>
                  <a:pt x="89488" y="604824"/>
                </a:lnTo>
                <a:lnTo>
                  <a:pt x="75204" y="563238"/>
                </a:lnTo>
                <a:lnTo>
                  <a:pt x="65523" y="519691"/>
                </a:lnTo>
                <a:lnTo>
                  <a:pt x="60744" y="474472"/>
                </a:lnTo>
                <a:lnTo>
                  <a:pt x="95046" y="474472"/>
                </a:lnTo>
                <a:lnTo>
                  <a:pt x="95046" y="434441"/>
                </a:lnTo>
                <a:lnTo>
                  <a:pt x="60756" y="434441"/>
                </a:lnTo>
                <a:lnTo>
                  <a:pt x="65615" y="389258"/>
                </a:lnTo>
                <a:lnTo>
                  <a:pt x="75364" y="345746"/>
                </a:lnTo>
                <a:lnTo>
                  <a:pt x="89710" y="304198"/>
                </a:lnTo>
                <a:lnTo>
                  <a:pt x="108356" y="264909"/>
                </a:lnTo>
                <a:lnTo>
                  <a:pt x="133444" y="264909"/>
                </a:lnTo>
                <a:lnTo>
                  <a:pt x="135153" y="261899"/>
                </a:lnTo>
                <a:lnTo>
                  <a:pt x="142934" y="211886"/>
                </a:lnTo>
                <a:lnTo>
                  <a:pt x="173813" y="176522"/>
                </a:lnTo>
                <a:lnTo>
                  <a:pt x="208610" y="145146"/>
                </a:lnTo>
                <a:lnTo>
                  <a:pt x="246938" y="118148"/>
                </a:lnTo>
                <a:lnTo>
                  <a:pt x="265381" y="118148"/>
                </a:lnTo>
                <a:lnTo>
                  <a:pt x="260769" y="110020"/>
                </a:lnTo>
                <a:lnTo>
                  <a:pt x="299377" y="91110"/>
                </a:lnTo>
                <a:lnTo>
                  <a:pt x="340201" y="76571"/>
                </a:lnTo>
                <a:lnTo>
                  <a:pt x="382948" y="66703"/>
                </a:lnTo>
                <a:lnTo>
                  <a:pt x="427329" y="61810"/>
                </a:lnTo>
                <a:lnTo>
                  <a:pt x="672079" y="61810"/>
                </a:lnTo>
                <a:lnTo>
                  <a:pt x="631620" y="40479"/>
                </a:lnTo>
                <a:lnTo>
                  <a:pt x="588290" y="23185"/>
                </a:lnTo>
                <a:lnTo>
                  <a:pt x="542895" y="10489"/>
                </a:lnTo>
                <a:lnTo>
                  <a:pt x="495708" y="2668"/>
                </a:lnTo>
                <a:lnTo>
                  <a:pt x="447001" y="0"/>
                </a:lnTo>
                <a:close/>
              </a:path>
              <a:path w="894079" h="909954">
                <a:moveTo>
                  <a:pt x="466686" y="812533"/>
                </a:moveTo>
                <a:lnTo>
                  <a:pt x="427329" y="812533"/>
                </a:lnTo>
                <a:lnTo>
                  <a:pt x="427329" y="847763"/>
                </a:lnTo>
                <a:lnTo>
                  <a:pt x="466686" y="847763"/>
                </a:lnTo>
                <a:lnTo>
                  <a:pt x="466686" y="812533"/>
                </a:lnTo>
                <a:close/>
              </a:path>
              <a:path w="894079" h="909954">
                <a:moveTo>
                  <a:pt x="636270" y="771740"/>
                </a:moveTo>
                <a:lnTo>
                  <a:pt x="622439" y="779856"/>
                </a:lnTo>
                <a:lnTo>
                  <a:pt x="633514" y="799388"/>
                </a:lnTo>
                <a:lnTo>
                  <a:pt x="594851" y="818364"/>
                </a:lnTo>
                <a:lnTo>
                  <a:pt x="553962" y="832953"/>
                </a:lnTo>
                <a:lnTo>
                  <a:pt x="511143" y="842853"/>
                </a:lnTo>
                <a:lnTo>
                  <a:pt x="466686" y="847763"/>
                </a:lnTo>
                <a:lnTo>
                  <a:pt x="672061" y="847763"/>
                </a:lnTo>
                <a:lnTo>
                  <a:pt x="672613" y="847471"/>
                </a:lnTo>
                <a:lnTo>
                  <a:pt x="710996" y="821817"/>
                </a:lnTo>
                <a:lnTo>
                  <a:pt x="746497" y="792397"/>
                </a:lnTo>
                <a:lnTo>
                  <a:pt x="747626" y="791248"/>
                </a:lnTo>
                <a:lnTo>
                  <a:pt x="647344" y="791248"/>
                </a:lnTo>
                <a:lnTo>
                  <a:pt x="636270" y="771740"/>
                </a:lnTo>
                <a:close/>
              </a:path>
              <a:path w="894079" h="909954">
                <a:moveTo>
                  <a:pt x="257733" y="771740"/>
                </a:moveTo>
                <a:lnTo>
                  <a:pt x="246659" y="791248"/>
                </a:lnTo>
                <a:lnTo>
                  <a:pt x="265105" y="791248"/>
                </a:lnTo>
                <a:lnTo>
                  <a:pt x="271564" y="779856"/>
                </a:lnTo>
                <a:lnTo>
                  <a:pt x="257733" y="771740"/>
                </a:lnTo>
                <a:close/>
              </a:path>
              <a:path w="894079" h="909954">
                <a:moveTo>
                  <a:pt x="766838" y="632942"/>
                </a:moveTo>
                <a:lnTo>
                  <a:pt x="758863" y="647026"/>
                </a:lnTo>
                <a:lnTo>
                  <a:pt x="777938" y="658228"/>
                </a:lnTo>
                <a:lnTo>
                  <a:pt x="751375" y="697279"/>
                </a:lnTo>
                <a:lnTo>
                  <a:pt x="720499" y="732729"/>
                </a:lnTo>
                <a:lnTo>
                  <a:pt x="685694" y="764184"/>
                </a:lnTo>
                <a:lnTo>
                  <a:pt x="647344" y="791248"/>
                </a:lnTo>
                <a:lnTo>
                  <a:pt x="747626" y="791248"/>
                </a:lnTo>
                <a:lnTo>
                  <a:pt x="778842" y="759489"/>
                </a:lnTo>
                <a:lnTo>
                  <a:pt x="807759" y="723372"/>
                </a:lnTo>
                <a:lnTo>
                  <a:pt x="832975" y="684321"/>
                </a:lnTo>
                <a:lnTo>
                  <a:pt x="853433" y="644156"/>
                </a:lnTo>
                <a:lnTo>
                  <a:pt x="785926" y="644156"/>
                </a:lnTo>
                <a:lnTo>
                  <a:pt x="766838" y="632942"/>
                </a:lnTo>
                <a:close/>
              </a:path>
              <a:path w="894079" h="909954">
                <a:moveTo>
                  <a:pt x="127165" y="632942"/>
                </a:moveTo>
                <a:lnTo>
                  <a:pt x="108077" y="644156"/>
                </a:lnTo>
                <a:lnTo>
                  <a:pt x="133525" y="644156"/>
                </a:lnTo>
                <a:lnTo>
                  <a:pt x="127165" y="632942"/>
                </a:lnTo>
                <a:close/>
              </a:path>
              <a:path w="894079" h="909954">
                <a:moveTo>
                  <a:pt x="853176" y="264909"/>
                </a:moveTo>
                <a:lnTo>
                  <a:pt x="785647" y="264909"/>
                </a:lnTo>
                <a:lnTo>
                  <a:pt x="804293" y="304198"/>
                </a:lnTo>
                <a:lnTo>
                  <a:pt x="818638" y="345746"/>
                </a:lnTo>
                <a:lnTo>
                  <a:pt x="828388" y="389258"/>
                </a:lnTo>
                <a:lnTo>
                  <a:pt x="833247" y="434441"/>
                </a:lnTo>
                <a:lnTo>
                  <a:pt x="798957" y="434441"/>
                </a:lnTo>
                <a:lnTo>
                  <a:pt x="798957" y="474472"/>
                </a:lnTo>
                <a:lnTo>
                  <a:pt x="833259" y="474472"/>
                </a:lnTo>
                <a:lnTo>
                  <a:pt x="828482" y="519691"/>
                </a:lnTo>
                <a:lnTo>
                  <a:pt x="818803" y="563238"/>
                </a:lnTo>
                <a:lnTo>
                  <a:pt x="804520" y="604824"/>
                </a:lnTo>
                <a:lnTo>
                  <a:pt x="785926" y="644156"/>
                </a:lnTo>
                <a:lnTo>
                  <a:pt x="853433" y="644156"/>
                </a:lnTo>
                <a:lnTo>
                  <a:pt x="871215" y="598532"/>
                </a:lnTo>
                <a:lnTo>
                  <a:pt x="883693" y="552347"/>
                </a:lnTo>
                <a:lnTo>
                  <a:pt x="891380" y="504340"/>
                </a:lnTo>
                <a:lnTo>
                  <a:pt x="894003" y="454787"/>
                </a:lnTo>
                <a:lnTo>
                  <a:pt x="891380" y="405233"/>
                </a:lnTo>
                <a:lnTo>
                  <a:pt x="883693" y="357225"/>
                </a:lnTo>
                <a:lnTo>
                  <a:pt x="871215" y="311040"/>
                </a:lnTo>
                <a:lnTo>
                  <a:pt x="854218" y="266955"/>
                </a:lnTo>
                <a:lnTo>
                  <a:pt x="853176" y="264909"/>
                </a:lnTo>
                <a:close/>
              </a:path>
              <a:path w="894079" h="909954">
                <a:moveTo>
                  <a:pt x="133444" y="264909"/>
                </a:moveTo>
                <a:lnTo>
                  <a:pt x="108356" y="264909"/>
                </a:lnTo>
                <a:lnTo>
                  <a:pt x="127165" y="275971"/>
                </a:lnTo>
                <a:lnTo>
                  <a:pt x="133444" y="264909"/>
                </a:lnTo>
                <a:close/>
              </a:path>
              <a:path w="894079" h="909954">
                <a:moveTo>
                  <a:pt x="747458" y="118148"/>
                </a:moveTo>
                <a:lnTo>
                  <a:pt x="647065" y="118148"/>
                </a:lnTo>
                <a:lnTo>
                  <a:pt x="685393" y="145153"/>
                </a:lnTo>
                <a:lnTo>
                  <a:pt x="720190" y="176531"/>
                </a:lnTo>
                <a:lnTo>
                  <a:pt x="751069" y="211893"/>
                </a:lnTo>
                <a:lnTo>
                  <a:pt x="777646" y="250850"/>
                </a:lnTo>
                <a:lnTo>
                  <a:pt x="758863" y="261899"/>
                </a:lnTo>
                <a:lnTo>
                  <a:pt x="766851" y="275971"/>
                </a:lnTo>
                <a:lnTo>
                  <a:pt x="785647" y="264909"/>
                </a:lnTo>
                <a:lnTo>
                  <a:pt x="853176" y="264909"/>
                </a:lnTo>
                <a:lnTo>
                  <a:pt x="832975" y="225249"/>
                </a:lnTo>
                <a:lnTo>
                  <a:pt x="807759" y="186197"/>
                </a:lnTo>
                <a:lnTo>
                  <a:pt x="778842" y="150078"/>
                </a:lnTo>
                <a:lnTo>
                  <a:pt x="747458" y="118148"/>
                </a:lnTo>
                <a:close/>
              </a:path>
              <a:path w="894079" h="909954">
                <a:moveTo>
                  <a:pt x="265381" y="118148"/>
                </a:moveTo>
                <a:lnTo>
                  <a:pt x="246938" y="118148"/>
                </a:lnTo>
                <a:lnTo>
                  <a:pt x="257733" y="137172"/>
                </a:lnTo>
                <a:lnTo>
                  <a:pt x="271564" y="129044"/>
                </a:lnTo>
                <a:lnTo>
                  <a:pt x="265381" y="118148"/>
                </a:lnTo>
                <a:close/>
              </a:path>
              <a:path w="894079" h="909954">
                <a:moveTo>
                  <a:pt x="672079" y="61810"/>
                </a:moveTo>
                <a:lnTo>
                  <a:pt x="466686" y="61810"/>
                </a:lnTo>
                <a:lnTo>
                  <a:pt x="511060" y="66703"/>
                </a:lnTo>
                <a:lnTo>
                  <a:pt x="553804" y="76571"/>
                </a:lnTo>
                <a:lnTo>
                  <a:pt x="594626" y="91110"/>
                </a:lnTo>
                <a:lnTo>
                  <a:pt x="633234" y="110020"/>
                </a:lnTo>
                <a:lnTo>
                  <a:pt x="622439" y="129044"/>
                </a:lnTo>
                <a:lnTo>
                  <a:pt x="636282" y="137172"/>
                </a:lnTo>
                <a:lnTo>
                  <a:pt x="647065" y="118148"/>
                </a:lnTo>
                <a:lnTo>
                  <a:pt x="747458" y="118148"/>
                </a:lnTo>
                <a:lnTo>
                  <a:pt x="746497" y="117169"/>
                </a:lnTo>
                <a:lnTo>
                  <a:pt x="710996" y="87748"/>
                </a:lnTo>
                <a:lnTo>
                  <a:pt x="672613" y="62092"/>
                </a:lnTo>
                <a:lnTo>
                  <a:pt x="672079" y="61810"/>
                </a:lnTo>
                <a:close/>
              </a:path>
              <a:path w="894079" h="909954">
                <a:moveTo>
                  <a:pt x="466686" y="61810"/>
                </a:moveTo>
                <a:lnTo>
                  <a:pt x="427329" y="61810"/>
                </a:lnTo>
                <a:lnTo>
                  <a:pt x="427329" y="96380"/>
                </a:lnTo>
                <a:lnTo>
                  <a:pt x="466686" y="96380"/>
                </a:lnTo>
                <a:lnTo>
                  <a:pt x="466686" y="618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30151" y="3304933"/>
            <a:ext cx="370840" cy="255270"/>
          </a:xfrm>
          <a:custGeom>
            <a:avLst/>
            <a:gdLst/>
            <a:ahLst/>
            <a:cxnLst/>
            <a:rect l="l" t="t" r="r" b="b"/>
            <a:pathLst>
              <a:path w="370839" h="255270">
                <a:moveTo>
                  <a:pt x="366699" y="0"/>
                </a:moveTo>
                <a:lnTo>
                  <a:pt x="0" y="212293"/>
                </a:lnTo>
                <a:lnTo>
                  <a:pt x="26644" y="255028"/>
                </a:lnTo>
                <a:lnTo>
                  <a:pt x="370357" y="5867"/>
                </a:lnTo>
                <a:lnTo>
                  <a:pt x="366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30151" y="3304933"/>
            <a:ext cx="370840" cy="255270"/>
          </a:xfrm>
          <a:custGeom>
            <a:avLst/>
            <a:gdLst/>
            <a:ahLst/>
            <a:cxnLst/>
            <a:rect l="l" t="t" r="r" b="b"/>
            <a:pathLst>
              <a:path w="370839" h="255270">
                <a:moveTo>
                  <a:pt x="366699" y="0"/>
                </a:moveTo>
                <a:lnTo>
                  <a:pt x="0" y="212293"/>
                </a:lnTo>
                <a:lnTo>
                  <a:pt x="26644" y="255028"/>
                </a:lnTo>
                <a:lnTo>
                  <a:pt x="370357" y="5867"/>
                </a:lnTo>
                <a:lnTo>
                  <a:pt x="366699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64885" y="3360750"/>
            <a:ext cx="302260" cy="218440"/>
          </a:xfrm>
          <a:custGeom>
            <a:avLst/>
            <a:gdLst/>
            <a:ahLst/>
            <a:cxnLst/>
            <a:rect l="l" t="t" r="r" b="b"/>
            <a:pathLst>
              <a:path w="302260" h="218439">
                <a:moveTo>
                  <a:pt x="5359" y="0"/>
                </a:moveTo>
                <a:lnTo>
                  <a:pt x="0" y="8572"/>
                </a:lnTo>
                <a:lnTo>
                  <a:pt x="263131" y="217881"/>
                </a:lnTo>
                <a:lnTo>
                  <a:pt x="302171" y="155422"/>
                </a:lnTo>
                <a:lnTo>
                  <a:pt x="5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64885" y="3360750"/>
            <a:ext cx="302260" cy="218440"/>
          </a:xfrm>
          <a:custGeom>
            <a:avLst/>
            <a:gdLst/>
            <a:ahLst/>
            <a:cxnLst/>
            <a:rect l="l" t="t" r="r" b="b"/>
            <a:pathLst>
              <a:path w="302260" h="218439">
                <a:moveTo>
                  <a:pt x="0" y="8572"/>
                </a:moveTo>
                <a:lnTo>
                  <a:pt x="263131" y="217881"/>
                </a:lnTo>
                <a:lnTo>
                  <a:pt x="302171" y="155422"/>
                </a:lnTo>
                <a:lnTo>
                  <a:pt x="5359" y="0"/>
                </a:lnTo>
                <a:lnTo>
                  <a:pt x="0" y="857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232507" y="2226297"/>
            <a:ext cx="20720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5" dirty="0">
                <a:solidFill>
                  <a:srgbClr val="C49849"/>
                </a:solidFill>
                <a:latin typeface="Trebuchet MS"/>
                <a:cs typeface="Trebuchet MS"/>
              </a:rPr>
              <a:t>Destek</a:t>
            </a:r>
            <a:r>
              <a:rPr sz="2800" b="1" spc="-400" dirty="0">
                <a:solidFill>
                  <a:srgbClr val="C49849"/>
                </a:solidFill>
                <a:latin typeface="Trebuchet MS"/>
                <a:cs typeface="Trebuchet MS"/>
              </a:rPr>
              <a:t> </a:t>
            </a:r>
            <a:r>
              <a:rPr sz="2800" b="1" spc="-180" dirty="0">
                <a:solidFill>
                  <a:srgbClr val="C49849"/>
                </a:solidFill>
                <a:latin typeface="Trebuchet MS"/>
                <a:cs typeface="Trebuchet MS"/>
              </a:rPr>
              <a:t>Tutarı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456645" y="2226786"/>
            <a:ext cx="753745" cy="0"/>
          </a:xfrm>
          <a:custGeom>
            <a:avLst/>
            <a:gdLst/>
            <a:ahLst/>
            <a:cxnLst/>
            <a:rect l="l" t="t" r="r" b="b"/>
            <a:pathLst>
              <a:path w="753745">
                <a:moveTo>
                  <a:pt x="0" y="0"/>
                </a:moveTo>
                <a:lnTo>
                  <a:pt x="753313" y="0"/>
                </a:lnTo>
              </a:path>
            </a:pathLst>
          </a:custGeom>
          <a:ln w="441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61040" y="2126551"/>
            <a:ext cx="985519" cy="796925"/>
          </a:xfrm>
          <a:custGeom>
            <a:avLst/>
            <a:gdLst/>
            <a:ahLst/>
            <a:cxnLst/>
            <a:rect l="l" t="t" r="r" b="b"/>
            <a:pathLst>
              <a:path w="985520" h="796925">
                <a:moveTo>
                  <a:pt x="843978" y="0"/>
                </a:moveTo>
                <a:lnTo>
                  <a:pt x="100507" y="0"/>
                </a:lnTo>
                <a:lnTo>
                  <a:pt x="61743" y="7890"/>
                </a:lnTo>
                <a:lnTo>
                  <a:pt x="30054" y="29394"/>
                </a:lnTo>
                <a:lnTo>
                  <a:pt x="8671" y="61261"/>
                </a:lnTo>
                <a:lnTo>
                  <a:pt x="825" y="100241"/>
                </a:lnTo>
                <a:lnTo>
                  <a:pt x="825" y="101536"/>
                </a:lnTo>
                <a:lnTo>
                  <a:pt x="965" y="102806"/>
                </a:lnTo>
                <a:lnTo>
                  <a:pt x="1015" y="104089"/>
                </a:lnTo>
                <a:lnTo>
                  <a:pt x="406" y="108953"/>
                </a:lnTo>
                <a:lnTo>
                  <a:pt x="0" y="113880"/>
                </a:lnTo>
                <a:lnTo>
                  <a:pt x="0" y="677887"/>
                </a:lnTo>
                <a:lnTo>
                  <a:pt x="9307" y="724122"/>
                </a:lnTo>
                <a:lnTo>
                  <a:pt x="34675" y="761920"/>
                </a:lnTo>
                <a:lnTo>
                  <a:pt x="72271" y="787426"/>
                </a:lnTo>
                <a:lnTo>
                  <a:pt x="118262" y="796785"/>
                </a:lnTo>
                <a:lnTo>
                  <a:pt x="826236" y="796785"/>
                </a:lnTo>
                <a:lnTo>
                  <a:pt x="872227" y="787426"/>
                </a:lnTo>
                <a:lnTo>
                  <a:pt x="909823" y="761920"/>
                </a:lnTo>
                <a:lnTo>
                  <a:pt x="916043" y="752652"/>
                </a:lnTo>
                <a:lnTo>
                  <a:pt x="118262" y="752652"/>
                </a:lnTo>
                <a:lnTo>
                  <a:pt x="89341" y="746767"/>
                </a:lnTo>
                <a:lnTo>
                  <a:pt x="65698" y="730729"/>
                </a:lnTo>
                <a:lnTo>
                  <a:pt x="49744" y="706961"/>
                </a:lnTo>
                <a:lnTo>
                  <a:pt x="43891" y="677887"/>
                </a:lnTo>
                <a:lnTo>
                  <a:pt x="43891" y="182638"/>
                </a:lnTo>
                <a:lnTo>
                  <a:pt x="944499" y="182638"/>
                </a:lnTo>
                <a:lnTo>
                  <a:pt x="944499" y="156349"/>
                </a:lnTo>
                <a:lnTo>
                  <a:pt x="100507" y="156349"/>
                </a:lnTo>
                <a:lnTo>
                  <a:pt x="78813" y="151933"/>
                </a:lnTo>
                <a:lnTo>
                  <a:pt x="61077" y="139896"/>
                </a:lnTo>
                <a:lnTo>
                  <a:pt x="49108" y="122059"/>
                </a:lnTo>
                <a:lnTo>
                  <a:pt x="44716" y="100241"/>
                </a:lnTo>
                <a:lnTo>
                  <a:pt x="49108" y="78422"/>
                </a:lnTo>
                <a:lnTo>
                  <a:pt x="61077" y="60585"/>
                </a:lnTo>
                <a:lnTo>
                  <a:pt x="78813" y="48548"/>
                </a:lnTo>
                <a:lnTo>
                  <a:pt x="100507" y="44132"/>
                </a:lnTo>
                <a:lnTo>
                  <a:pt x="924333" y="44132"/>
                </a:lnTo>
                <a:lnTo>
                  <a:pt x="914442" y="29394"/>
                </a:lnTo>
                <a:lnTo>
                  <a:pt x="882749" y="7890"/>
                </a:lnTo>
                <a:lnTo>
                  <a:pt x="843978" y="0"/>
                </a:lnTo>
                <a:close/>
              </a:path>
              <a:path w="985520" h="796925">
                <a:moveTo>
                  <a:pt x="944499" y="577811"/>
                </a:moveTo>
                <a:lnTo>
                  <a:pt x="900607" y="577811"/>
                </a:lnTo>
                <a:lnTo>
                  <a:pt x="900607" y="677887"/>
                </a:lnTo>
                <a:lnTo>
                  <a:pt x="894754" y="706961"/>
                </a:lnTo>
                <a:lnTo>
                  <a:pt x="878800" y="730729"/>
                </a:lnTo>
                <a:lnTo>
                  <a:pt x="855157" y="746767"/>
                </a:lnTo>
                <a:lnTo>
                  <a:pt x="826236" y="752652"/>
                </a:lnTo>
                <a:lnTo>
                  <a:pt x="916043" y="752652"/>
                </a:lnTo>
                <a:lnTo>
                  <a:pt x="935191" y="724122"/>
                </a:lnTo>
                <a:lnTo>
                  <a:pt x="944499" y="677887"/>
                </a:lnTo>
                <a:lnTo>
                  <a:pt x="944499" y="577811"/>
                </a:lnTo>
                <a:close/>
              </a:path>
              <a:path w="985520" h="796925">
                <a:moveTo>
                  <a:pt x="897940" y="307047"/>
                </a:moveTo>
                <a:lnTo>
                  <a:pt x="660971" y="307047"/>
                </a:lnTo>
                <a:lnTo>
                  <a:pt x="618422" y="313965"/>
                </a:lnTo>
                <a:lnTo>
                  <a:pt x="581435" y="333220"/>
                </a:lnTo>
                <a:lnTo>
                  <a:pt x="552246" y="362564"/>
                </a:lnTo>
                <a:lnTo>
                  <a:pt x="533093" y="399750"/>
                </a:lnTo>
                <a:lnTo>
                  <a:pt x="526211" y="442531"/>
                </a:lnTo>
                <a:lnTo>
                  <a:pt x="533093" y="485305"/>
                </a:lnTo>
                <a:lnTo>
                  <a:pt x="552246" y="522488"/>
                </a:lnTo>
                <a:lnTo>
                  <a:pt x="581435" y="551830"/>
                </a:lnTo>
                <a:lnTo>
                  <a:pt x="618422" y="571084"/>
                </a:lnTo>
                <a:lnTo>
                  <a:pt x="660971" y="578002"/>
                </a:lnTo>
                <a:lnTo>
                  <a:pt x="897940" y="578002"/>
                </a:lnTo>
                <a:lnTo>
                  <a:pt x="899261" y="577875"/>
                </a:lnTo>
                <a:lnTo>
                  <a:pt x="900607" y="577811"/>
                </a:lnTo>
                <a:lnTo>
                  <a:pt x="944499" y="577811"/>
                </a:lnTo>
                <a:lnTo>
                  <a:pt x="944499" y="563714"/>
                </a:lnTo>
                <a:lnTo>
                  <a:pt x="961074" y="549771"/>
                </a:lnTo>
                <a:lnTo>
                  <a:pt x="972621" y="533882"/>
                </a:lnTo>
                <a:lnTo>
                  <a:pt x="660971" y="533882"/>
                </a:lnTo>
                <a:lnTo>
                  <a:pt x="625636" y="526692"/>
                </a:lnTo>
                <a:lnTo>
                  <a:pt x="596749" y="507095"/>
                </a:lnTo>
                <a:lnTo>
                  <a:pt x="577255" y="478054"/>
                </a:lnTo>
                <a:lnTo>
                  <a:pt x="570103" y="442531"/>
                </a:lnTo>
                <a:lnTo>
                  <a:pt x="577255" y="407008"/>
                </a:lnTo>
                <a:lnTo>
                  <a:pt x="596749" y="377967"/>
                </a:lnTo>
                <a:lnTo>
                  <a:pt x="625636" y="358370"/>
                </a:lnTo>
                <a:lnTo>
                  <a:pt x="660971" y="351180"/>
                </a:lnTo>
                <a:lnTo>
                  <a:pt x="972621" y="351180"/>
                </a:lnTo>
                <a:lnTo>
                  <a:pt x="961074" y="335291"/>
                </a:lnTo>
                <a:lnTo>
                  <a:pt x="944499" y="321348"/>
                </a:lnTo>
                <a:lnTo>
                  <a:pt x="944499" y="307251"/>
                </a:lnTo>
                <a:lnTo>
                  <a:pt x="900607" y="307251"/>
                </a:lnTo>
                <a:lnTo>
                  <a:pt x="899261" y="307187"/>
                </a:lnTo>
                <a:lnTo>
                  <a:pt x="897940" y="307047"/>
                </a:lnTo>
                <a:close/>
              </a:path>
              <a:path w="985520" h="796925">
                <a:moveTo>
                  <a:pt x="972621" y="351180"/>
                </a:moveTo>
                <a:lnTo>
                  <a:pt x="896581" y="351180"/>
                </a:lnTo>
                <a:lnTo>
                  <a:pt x="913877" y="354699"/>
                </a:lnTo>
                <a:lnTo>
                  <a:pt x="928015" y="364289"/>
                </a:lnTo>
                <a:lnTo>
                  <a:pt x="937556" y="378505"/>
                </a:lnTo>
                <a:lnTo>
                  <a:pt x="941057" y="395897"/>
                </a:lnTo>
                <a:lnTo>
                  <a:pt x="941057" y="489165"/>
                </a:lnTo>
                <a:lnTo>
                  <a:pt x="937556" y="506552"/>
                </a:lnTo>
                <a:lnTo>
                  <a:pt x="928015" y="520768"/>
                </a:lnTo>
                <a:lnTo>
                  <a:pt x="913877" y="530362"/>
                </a:lnTo>
                <a:lnTo>
                  <a:pt x="896581" y="533882"/>
                </a:lnTo>
                <a:lnTo>
                  <a:pt x="972621" y="533882"/>
                </a:lnTo>
                <a:lnTo>
                  <a:pt x="973839" y="532207"/>
                </a:lnTo>
                <a:lnTo>
                  <a:pt x="982046" y="511760"/>
                </a:lnTo>
                <a:lnTo>
                  <a:pt x="984948" y="489165"/>
                </a:lnTo>
                <a:lnTo>
                  <a:pt x="984948" y="395897"/>
                </a:lnTo>
                <a:lnTo>
                  <a:pt x="982046" y="373302"/>
                </a:lnTo>
                <a:lnTo>
                  <a:pt x="973839" y="352855"/>
                </a:lnTo>
                <a:lnTo>
                  <a:pt x="972621" y="351180"/>
                </a:lnTo>
                <a:close/>
              </a:path>
              <a:path w="985520" h="796925">
                <a:moveTo>
                  <a:pt x="944499" y="182638"/>
                </a:moveTo>
                <a:lnTo>
                  <a:pt x="900607" y="182638"/>
                </a:lnTo>
                <a:lnTo>
                  <a:pt x="900607" y="307251"/>
                </a:lnTo>
                <a:lnTo>
                  <a:pt x="944499" y="307251"/>
                </a:lnTo>
                <a:lnTo>
                  <a:pt x="944499" y="182638"/>
                </a:lnTo>
                <a:close/>
              </a:path>
              <a:path w="985520" h="796925">
                <a:moveTo>
                  <a:pt x="900607" y="182638"/>
                </a:moveTo>
                <a:lnTo>
                  <a:pt x="43891" y="182638"/>
                </a:lnTo>
                <a:lnTo>
                  <a:pt x="56575" y="190155"/>
                </a:lnTo>
                <a:lnTo>
                  <a:pt x="70356" y="195759"/>
                </a:lnTo>
                <a:lnTo>
                  <a:pt x="85058" y="199260"/>
                </a:lnTo>
                <a:lnTo>
                  <a:pt x="100507" y="200469"/>
                </a:lnTo>
                <a:lnTo>
                  <a:pt x="843978" y="200469"/>
                </a:lnTo>
                <a:lnTo>
                  <a:pt x="859434" y="199260"/>
                </a:lnTo>
                <a:lnTo>
                  <a:pt x="874141" y="195759"/>
                </a:lnTo>
                <a:lnTo>
                  <a:pt x="887923" y="190155"/>
                </a:lnTo>
                <a:lnTo>
                  <a:pt x="900607" y="182638"/>
                </a:lnTo>
                <a:close/>
              </a:path>
              <a:path w="985520" h="796925">
                <a:moveTo>
                  <a:pt x="924333" y="44132"/>
                </a:moveTo>
                <a:lnTo>
                  <a:pt x="843978" y="44132"/>
                </a:lnTo>
                <a:lnTo>
                  <a:pt x="865674" y="48548"/>
                </a:lnTo>
                <a:lnTo>
                  <a:pt x="883415" y="60585"/>
                </a:lnTo>
                <a:lnTo>
                  <a:pt x="895388" y="78422"/>
                </a:lnTo>
                <a:lnTo>
                  <a:pt x="899782" y="100241"/>
                </a:lnTo>
                <a:lnTo>
                  <a:pt x="895388" y="122059"/>
                </a:lnTo>
                <a:lnTo>
                  <a:pt x="883415" y="139896"/>
                </a:lnTo>
                <a:lnTo>
                  <a:pt x="865674" y="151933"/>
                </a:lnTo>
                <a:lnTo>
                  <a:pt x="843978" y="156349"/>
                </a:lnTo>
                <a:lnTo>
                  <a:pt x="944499" y="156349"/>
                </a:lnTo>
                <a:lnTo>
                  <a:pt x="944499" y="113880"/>
                </a:lnTo>
                <a:lnTo>
                  <a:pt x="944092" y="108953"/>
                </a:lnTo>
                <a:lnTo>
                  <a:pt x="943483" y="104089"/>
                </a:lnTo>
                <a:lnTo>
                  <a:pt x="943533" y="102806"/>
                </a:lnTo>
                <a:lnTo>
                  <a:pt x="943673" y="101536"/>
                </a:lnTo>
                <a:lnTo>
                  <a:pt x="943673" y="100241"/>
                </a:lnTo>
                <a:lnTo>
                  <a:pt x="935827" y="61261"/>
                </a:lnTo>
                <a:lnTo>
                  <a:pt x="924333" y="441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63972" y="2503843"/>
            <a:ext cx="129768" cy="1304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409786" y="5334584"/>
            <a:ext cx="204914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4820" algn="r">
              <a:lnSpc>
                <a:spcPct val="100000"/>
              </a:lnSpc>
              <a:spcBef>
                <a:spcPts val="100"/>
              </a:spcBef>
            </a:pPr>
            <a:r>
              <a:rPr sz="1900" b="1" i="1" spc="-60" dirty="0">
                <a:solidFill>
                  <a:srgbClr val="231F20"/>
                </a:solidFill>
                <a:latin typeface="Arial"/>
                <a:cs typeface="Arial"/>
              </a:rPr>
              <a:t>18</a:t>
            </a:r>
            <a:r>
              <a:rPr sz="1900" b="1" i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i="1" spc="185" dirty="0">
                <a:solidFill>
                  <a:srgbClr val="231F20"/>
                </a:solidFill>
                <a:latin typeface="Arial"/>
                <a:cs typeface="Arial"/>
              </a:rPr>
              <a:t>yaşından </a:t>
            </a:r>
            <a:r>
              <a:rPr sz="1900" b="1" i="1" spc="1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i="1" spc="204" dirty="0">
                <a:solidFill>
                  <a:srgbClr val="231F20"/>
                </a:solidFill>
                <a:latin typeface="Arial"/>
                <a:cs typeface="Arial"/>
              </a:rPr>
              <a:t>büyük</a:t>
            </a:r>
            <a:r>
              <a:rPr sz="19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i="1" spc="180" dirty="0">
                <a:solidFill>
                  <a:srgbClr val="231F20"/>
                </a:solidFill>
                <a:latin typeface="Arial"/>
                <a:cs typeface="Arial"/>
              </a:rPr>
              <a:t>kadınlar </a:t>
            </a:r>
            <a:r>
              <a:rPr sz="1900" b="1" i="1" spc="1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i="1" spc="145" dirty="0">
                <a:solidFill>
                  <a:srgbClr val="231F20"/>
                </a:solidFill>
                <a:latin typeface="Arial"/>
                <a:cs typeface="Arial"/>
              </a:rPr>
              <a:t>24 </a:t>
            </a:r>
            <a:r>
              <a:rPr sz="1900" b="1" i="1" spc="170" dirty="0">
                <a:solidFill>
                  <a:srgbClr val="231F20"/>
                </a:solidFill>
                <a:latin typeface="Arial"/>
                <a:cs typeface="Arial"/>
              </a:rPr>
              <a:t>ila</a:t>
            </a:r>
            <a:r>
              <a:rPr sz="1900" b="1" i="1" spc="-3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i="1" spc="160" dirty="0">
                <a:solidFill>
                  <a:srgbClr val="231F20"/>
                </a:solidFill>
                <a:latin typeface="Arial"/>
                <a:cs typeface="Arial"/>
              </a:rPr>
              <a:t>54 </a:t>
            </a:r>
            <a:r>
              <a:rPr sz="1900" b="1" i="1" spc="300" dirty="0">
                <a:solidFill>
                  <a:srgbClr val="231F20"/>
                </a:solidFill>
                <a:latin typeface="Arial"/>
                <a:cs typeface="Arial"/>
              </a:rPr>
              <a:t>ay</a:t>
            </a:r>
            <a:endParaRPr sz="1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96183" y="3244024"/>
            <a:ext cx="316039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>
              <a:lnSpc>
                <a:spcPct val="100000"/>
              </a:lnSpc>
              <a:spcBef>
                <a:spcPts val="100"/>
              </a:spcBef>
            </a:pPr>
            <a:r>
              <a:rPr sz="2800" b="1" spc="-35" dirty="0">
                <a:solidFill>
                  <a:srgbClr val="0A867D"/>
                </a:solidFill>
                <a:latin typeface="Trebuchet MS"/>
                <a:cs typeface="Trebuchet MS"/>
              </a:rPr>
              <a:t>Destek</a:t>
            </a:r>
            <a:r>
              <a:rPr sz="2800" b="1" spc="-345" dirty="0">
                <a:solidFill>
                  <a:srgbClr val="0A867D"/>
                </a:solidFill>
                <a:latin typeface="Trebuchet MS"/>
                <a:cs typeface="Trebuchet MS"/>
              </a:rPr>
              <a:t> </a:t>
            </a:r>
            <a:r>
              <a:rPr sz="2800" b="1" spc="-60" dirty="0">
                <a:solidFill>
                  <a:srgbClr val="0A867D"/>
                </a:solidFill>
                <a:latin typeface="Trebuchet MS"/>
                <a:cs typeface="Trebuchet MS"/>
              </a:rPr>
              <a:t>Süresi</a:t>
            </a:r>
            <a:endParaRPr sz="2800">
              <a:latin typeface="Trebuchet MS"/>
              <a:cs typeface="Trebuchet MS"/>
            </a:endParaRPr>
          </a:p>
          <a:p>
            <a:pPr marL="241300" marR="386080" indent="-228600">
              <a:lnSpc>
                <a:spcPct val="103000"/>
              </a:lnSpc>
              <a:spcBef>
                <a:spcPts val="2275"/>
              </a:spcBef>
              <a:buChar char="•"/>
              <a:tabLst>
                <a:tab pos="240665" algn="l"/>
                <a:tab pos="241935" algn="l"/>
              </a:tabLst>
            </a:pPr>
            <a:r>
              <a:rPr sz="1700" spc="10" dirty="0">
                <a:solidFill>
                  <a:srgbClr val="231F20"/>
                </a:solidFill>
                <a:latin typeface="Verdana"/>
                <a:cs typeface="Verdana"/>
              </a:rPr>
              <a:t>Kişinin </a:t>
            </a:r>
            <a:r>
              <a:rPr sz="1700" spc="75" dirty="0">
                <a:solidFill>
                  <a:srgbClr val="231F20"/>
                </a:solidFill>
                <a:latin typeface="Verdana"/>
                <a:cs typeface="Verdana"/>
              </a:rPr>
              <a:t>durumuna</a:t>
            </a:r>
            <a:r>
              <a:rPr sz="1700" spc="-3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spc="20" dirty="0">
                <a:solidFill>
                  <a:srgbClr val="231F20"/>
                </a:solidFill>
                <a:latin typeface="Verdana"/>
                <a:cs typeface="Verdana"/>
              </a:rPr>
              <a:t>göre  </a:t>
            </a:r>
            <a:r>
              <a:rPr sz="1700" b="1" spc="175" dirty="0">
                <a:solidFill>
                  <a:srgbClr val="231F20"/>
                </a:solidFill>
                <a:latin typeface="Arial"/>
                <a:cs typeface="Arial"/>
              </a:rPr>
              <a:t>6 </a:t>
            </a:r>
            <a:r>
              <a:rPr sz="1700" b="1" spc="204" dirty="0">
                <a:solidFill>
                  <a:srgbClr val="231F20"/>
                </a:solidFill>
                <a:latin typeface="Arial"/>
                <a:cs typeface="Arial"/>
              </a:rPr>
              <a:t>aydan </a:t>
            </a:r>
            <a:r>
              <a:rPr sz="1700" b="1" spc="185" dirty="0">
                <a:solidFill>
                  <a:srgbClr val="231F20"/>
                </a:solidFill>
                <a:latin typeface="Arial"/>
                <a:cs typeface="Arial"/>
              </a:rPr>
              <a:t>54 </a:t>
            </a:r>
            <a:r>
              <a:rPr sz="1700" b="1" spc="240" dirty="0">
                <a:solidFill>
                  <a:srgbClr val="231F20"/>
                </a:solidFill>
                <a:latin typeface="Arial"/>
                <a:cs typeface="Arial"/>
              </a:rPr>
              <a:t>aya </a:t>
            </a:r>
            <a:r>
              <a:rPr sz="1700" spc="-10" dirty="0">
                <a:solidFill>
                  <a:srgbClr val="231F20"/>
                </a:solidFill>
                <a:latin typeface="Verdana"/>
                <a:cs typeface="Verdana"/>
              </a:rPr>
              <a:t>ka-  </a:t>
            </a:r>
            <a:r>
              <a:rPr sz="1700" spc="60" dirty="0">
                <a:solidFill>
                  <a:srgbClr val="231F20"/>
                </a:solidFill>
                <a:latin typeface="Verdana"/>
                <a:cs typeface="Verdana"/>
              </a:rPr>
              <a:t>dar</a:t>
            </a:r>
            <a:r>
              <a:rPr sz="1700" spc="-16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231F20"/>
                </a:solidFill>
                <a:latin typeface="Verdana"/>
                <a:cs typeface="Verdana"/>
              </a:rPr>
              <a:t>değişmektedir.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1096010">
              <a:lnSpc>
                <a:spcPct val="100000"/>
              </a:lnSpc>
              <a:spcBef>
                <a:spcPts val="5"/>
              </a:spcBef>
            </a:pPr>
            <a:r>
              <a:rPr sz="1900" b="1" i="1" spc="30" dirty="0">
                <a:solidFill>
                  <a:srgbClr val="231F20"/>
                </a:solidFill>
                <a:latin typeface="Arial"/>
                <a:cs typeface="Arial"/>
              </a:rPr>
              <a:t>18-29</a:t>
            </a:r>
            <a:r>
              <a:rPr sz="1900" b="1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i="1" spc="175" dirty="0">
                <a:solidFill>
                  <a:srgbClr val="231F20"/>
                </a:solidFill>
                <a:latin typeface="Arial"/>
                <a:cs typeface="Arial"/>
              </a:rPr>
              <a:t>Yaş</a:t>
            </a:r>
            <a:endParaRPr sz="1900">
              <a:latin typeface="Arial"/>
              <a:cs typeface="Arial"/>
            </a:endParaRPr>
          </a:p>
          <a:p>
            <a:pPr marL="1096010">
              <a:lnSpc>
                <a:spcPct val="100000"/>
              </a:lnSpc>
              <a:spcBef>
                <a:spcPts val="355"/>
              </a:spcBef>
            </a:pPr>
            <a:r>
              <a:rPr sz="1900" b="1" i="1" spc="30" dirty="0">
                <a:solidFill>
                  <a:srgbClr val="231F20"/>
                </a:solidFill>
                <a:latin typeface="Arial"/>
                <a:cs typeface="Arial"/>
              </a:rPr>
              <a:t>12-54</a:t>
            </a:r>
            <a:r>
              <a:rPr sz="1900" b="1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i="1" spc="195" dirty="0">
                <a:solidFill>
                  <a:srgbClr val="231F20"/>
                </a:solidFill>
                <a:latin typeface="Arial"/>
                <a:cs typeface="Arial"/>
              </a:rPr>
              <a:t>Ay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1096010">
              <a:lnSpc>
                <a:spcPct val="100000"/>
              </a:lnSpc>
              <a:spcBef>
                <a:spcPts val="5"/>
              </a:spcBef>
            </a:pPr>
            <a:r>
              <a:rPr sz="1900" b="1" i="1" spc="80" dirty="0">
                <a:solidFill>
                  <a:srgbClr val="231F20"/>
                </a:solidFill>
                <a:latin typeface="Arial"/>
                <a:cs typeface="Arial"/>
              </a:rPr>
              <a:t>29+ </a:t>
            </a:r>
            <a:r>
              <a:rPr sz="1900" b="1" i="1" spc="175" dirty="0">
                <a:solidFill>
                  <a:srgbClr val="231F20"/>
                </a:solidFill>
                <a:latin typeface="Arial"/>
                <a:cs typeface="Arial"/>
              </a:rPr>
              <a:t>Yaş </a:t>
            </a:r>
            <a:r>
              <a:rPr sz="1900" b="1" i="1" spc="125" dirty="0">
                <a:solidFill>
                  <a:srgbClr val="231F20"/>
                </a:solidFill>
                <a:latin typeface="Arial"/>
                <a:cs typeface="Arial"/>
              </a:rPr>
              <a:t>6-30</a:t>
            </a:r>
            <a:r>
              <a:rPr sz="1900" b="1" i="1" spc="-3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b="1" i="1" spc="195" dirty="0">
                <a:solidFill>
                  <a:srgbClr val="231F20"/>
                </a:solidFill>
                <a:latin typeface="Arial"/>
                <a:cs typeface="Arial"/>
              </a:rPr>
              <a:t>Ay</a:t>
            </a:r>
            <a:endParaRPr sz="19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292001" y="5436006"/>
            <a:ext cx="2013775" cy="10954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99732" y="5024907"/>
            <a:ext cx="1389570" cy="13888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99732" y="6085522"/>
            <a:ext cx="1389570" cy="13888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12005" y="5163197"/>
            <a:ext cx="1389570" cy="13888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1562646" y="411200"/>
            <a:ext cx="75869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8680" marR="5080" indent="-856615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0A867D"/>
                </a:solidFill>
              </a:rPr>
              <a:t>KADIN,</a:t>
            </a:r>
            <a:r>
              <a:rPr spc="-450" dirty="0">
                <a:solidFill>
                  <a:srgbClr val="0A867D"/>
                </a:solidFill>
              </a:rPr>
              <a:t> </a:t>
            </a:r>
            <a:r>
              <a:rPr spc="-60" dirty="0">
                <a:solidFill>
                  <a:srgbClr val="0A867D"/>
                </a:solidFill>
              </a:rPr>
              <a:t>GENÇ</a:t>
            </a:r>
            <a:r>
              <a:rPr spc="-450" dirty="0">
                <a:solidFill>
                  <a:srgbClr val="0A867D"/>
                </a:solidFill>
              </a:rPr>
              <a:t> </a:t>
            </a:r>
            <a:r>
              <a:rPr spc="10" dirty="0">
                <a:solidFill>
                  <a:srgbClr val="0A867D"/>
                </a:solidFill>
              </a:rPr>
              <a:t>VE</a:t>
            </a:r>
            <a:r>
              <a:rPr spc="-445" dirty="0">
                <a:solidFill>
                  <a:srgbClr val="0A867D"/>
                </a:solidFill>
              </a:rPr>
              <a:t> </a:t>
            </a:r>
            <a:r>
              <a:rPr spc="55" dirty="0">
                <a:solidFill>
                  <a:srgbClr val="0A867D"/>
                </a:solidFill>
              </a:rPr>
              <a:t>MESLEKİ</a:t>
            </a:r>
            <a:r>
              <a:rPr spc="-450" dirty="0">
                <a:solidFill>
                  <a:srgbClr val="0A867D"/>
                </a:solidFill>
              </a:rPr>
              <a:t> </a:t>
            </a:r>
            <a:r>
              <a:rPr spc="-40" dirty="0">
                <a:solidFill>
                  <a:srgbClr val="0A867D"/>
                </a:solidFill>
              </a:rPr>
              <a:t>YETERLİLİK  </a:t>
            </a:r>
            <a:r>
              <a:rPr spc="-15" dirty="0">
                <a:solidFill>
                  <a:srgbClr val="0A867D"/>
                </a:solidFill>
              </a:rPr>
              <a:t>BELGESİ </a:t>
            </a:r>
            <a:r>
              <a:rPr spc="-40" dirty="0">
                <a:solidFill>
                  <a:srgbClr val="0A867D"/>
                </a:solidFill>
              </a:rPr>
              <a:t>OLANLARIN</a:t>
            </a:r>
            <a:r>
              <a:rPr spc="-875" dirty="0">
                <a:solidFill>
                  <a:srgbClr val="0A867D"/>
                </a:solidFill>
              </a:rPr>
              <a:t> </a:t>
            </a:r>
            <a:r>
              <a:rPr spc="5" dirty="0">
                <a:solidFill>
                  <a:srgbClr val="0A867D"/>
                </a:solidFill>
              </a:rPr>
              <a:t>TEŞVİKİ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T.C. </a:t>
            </a:r>
            <a:r>
              <a:rPr spc="-10" dirty="0"/>
              <a:t>A </a:t>
            </a:r>
            <a:r>
              <a:rPr spc="5" dirty="0"/>
              <a:t>LE, </a:t>
            </a:r>
            <a:r>
              <a:rPr spc="-10" dirty="0"/>
              <a:t>ÇA </a:t>
            </a:r>
            <a:r>
              <a:rPr spc="-5" dirty="0"/>
              <a:t>LI </a:t>
            </a:r>
            <a:r>
              <a:rPr spc="-10" dirty="0"/>
              <a:t>MA VE SO </a:t>
            </a:r>
            <a:r>
              <a:rPr spc="-15" dirty="0"/>
              <a:t>SYAL </a:t>
            </a:r>
            <a:r>
              <a:rPr spc="-10" dirty="0"/>
              <a:t>H ZMETLE R</a:t>
            </a:r>
            <a:r>
              <a:rPr spc="-120" dirty="0"/>
              <a:t> </a:t>
            </a:r>
            <a:r>
              <a:rPr spc="-5" dirty="0"/>
              <a:t>BAKA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5587" y="7084942"/>
            <a:ext cx="66408" cy="67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34600" y="7053117"/>
            <a:ext cx="66408" cy="67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3357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6" y="8914"/>
                </a:lnTo>
                <a:lnTo>
                  <a:pt x="32897" y="33224"/>
                </a:lnTo>
                <a:lnTo>
                  <a:pt x="8827" y="69281"/>
                </a:lnTo>
                <a:lnTo>
                  <a:pt x="0" y="113436"/>
                </a:lnTo>
                <a:lnTo>
                  <a:pt x="8827" y="157590"/>
                </a:lnTo>
                <a:lnTo>
                  <a:pt x="32897" y="193648"/>
                </a:lnTo>
                <a:lnTo>
                  <a:pt x="68596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5344" y="7077176"/>
            <a:ext cx="100965" cy="102870"/>
          </a:xfrm>
          <a:custGeom>
            <a:avLst/>
            <a:gdLst/>
            <a:ahLst/>
            <a:cxnLst/>
            <a:rect l="l" t="t" r="r" b="b"/>
            <a:pathLst>
              <a:path w="100965" h="102870">
                <a:moveTo>
                  <a:pt x="79057" y="0"/>
                </a:moveTo>
                <a:lnTo>
                  <a:pt x="21589" y="0"/>
                </a:lnTo>
                <a:lnTo>
                  <a:pt x="13190" y="1677"/>
                </a:lnTo>
                <a:lnTo>
                  <a:pt x="6327" y="6248"/>
                </a:lnTo>
                <a:lnTo>
                  <a:pt x="1698" y="13019"/>
                </a:lnTo>
                <a:lnTo>
                  <a:pt x="0" y="21297"/>
                </a:lnTo>
                <a:lnTo>
                  <a:pt x="0" y="81089"/>
                </a:lnTo>
                <a:lnTo>
                  <a:pt x="1698" y="89375"/>
                </a:lnTo>
                <a:lnTo>
                  <a:pt x="6327" y="96150"/>
                </a:lnTo>
                <a:lnTo>
                  <a:pt x="13190" y="100722"/>
                </a:lnTo>
                <a:lnTo>
                  <a:pt x="21589" y="102400"/>
                </a:lnTo>
                <a:lnTo>
                  <a:pt x="79057" y="102400"/>
                </a:lnTo>
                <a:lnTo>
                  <a:pt x="87451" y="100722"/>
                </a:lnTo>
                <a:lnTo>
                  <a:pt x="94314" y="96150"/>
                </a:lnTo>
                <a:lnTo>
                  <a:pt x="96050" y="93611"/>
                </a:lnTo>
                <a:lnTo>
                  <a:pt x="14477" y="93611"/>
                </a:lnTo>
                <a:lnTo>
                  <a:pt x="8686" y="87998"/>
                </a:lnTo>
                <a:lnTo>
                  <a:pt x="8686" y="14389"/>
                </a:lnTo>
                <a:lnTo>
                  <a:pt x="14477" y="8788"/>
                </a:lnTo>
                <a:lnTo>
                  <a:pt x="96052" y="8788"/>
                </a:lnTo>
                <a:lnTo>
                  <a:pt x="94314" y="6248"/>
                </a:lnTo>
                <a:lnTo>
                  <a:pt x="87451" y="1677"/>
                </a:lnTo>
                <a:lnTo>
                  <a:pt x="79057" y="0"/>
                </a:lnTo>
                <a:close/>
              </a:path>
              <a:path w="100965" h="102870">
                <a:moveTo>
                  <a:pt x="96052" y="8788"/>
                </a:moveTo>
                <a:lnTo>
                  <a:pt x="86169" y="8788"/>
                </a:lnTo>
                <a:lnTo>
                  <a:pt x="91960" y="14389"/>
                </a:lnTo>
                <a:lnTo>
                  <a:pt x="91960" y="87998"/>
                </a:lnTo>
                <a:lnTo>
                  <a:pt x="86169" y="93611"/>
                </a:lnTo>
                <a:lnTo>
                  <a:pt x="96050" y="93611"/>
                </a:lnTo>
                <a:lnTo>
                  <a:pt x="98947" y="89375"/>
                </a:lnTo>
                <a:lnTo>
                  <a:pt x="100647" y="81089"/>
                </a:lnTo>
                <a:lnTo>
                  <a:pt x="100647" y="21297"/>
                </a:lnTo>
                <a:lnTo>
                  <a:pt x="98947" y="13019"/>
                </a:lnTo>
                <a:lnTo>
                  <a:pt x="96052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9351" y="7101792"/>
            <a:ext cx="52705" cy="53340"/>
          </a:xfrm>
          <a:custGeom>
            <a:avLst/>
            <a:gdLst/>
            <a:ahLst/>
            <a:cxnLst/>
            <a:rect l="l" t="t" r="r" b="b"/>
            <a:pathLst>
              <a:path w="52705" h="53340">
                <a:moveTo>
                  <a:pt x="26314" y="0"/>
                </a:moveTo>
                <a:lnTo>
                  <a:pt x="16084" y="2092"/>
                </a:lnTo>
                <a:lnTo>
                  <a:pt x="7718" y="7794"/>
                </a:lnTo>
                <a:lnTo>
                  <a:pt x="2072" y="16244"/>
                </a:lnTo>
                <a:lnTo>
                  <a:pt x="0" y="26581"/>
                </a:lnTo>
                <a:lnTo>
                  <a:pt x="2072" y="36917"/>
                </a:lnTo>
                <a:lnTo>
                  <a:pt x="7718" y="45367"/>
                </a:lnTo>
                <a:lnTo>
                  <a:pt x="16084" y="51069"/>
                </a:lnTo>
                <a:lnTo>
                  <a:pt x="26314" y="53162"/>
                </a:lnTo>
                <a:lnTo>
                  <a:pt x="36550" y="51069"/>
                </a:lnTo>
                <a:lnTo>
                  <a:pt x="44915" y="45367"/>
                </a:lnTo>
                <a:lnTo>
                  <a:pt x="45578" y="44373"/>
                </a:lnTo>
                <a:lnTo>
                  <a:pt x="16598" y="44373"/>
                </a:lnTo>
                <a:lnTo>
                  <a:pt x="8686" y="36398"/>
                </a:lnTo>
                <a:lnTo>
                  <a:pt x="8686" y="16763"/>
                </a:lnTo>
                <a:lnTo>
                  <a:pt x="16598" y="8788"/>
                </a:lnTo>
                <a:lnTo>
                  <a:pt x="45578" y="8788"/>
                </a:lnTo>
                <a:lnTo>
                  <a:pt x="44915" y="7794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53340">
                <a:moveTo>
                  <a:pt x="45578" y="8788"/>
                </a:moveTo>
                <a:lnTo>
                  <a:pt x="36029" y="8788"/>
                </a:lnTo>
                <a:lnTo>
                  <a:pt x="43942" y="16763"/>
                </a:lnTo>
                <a:lnTo>
                  <a:pt x="43942" y="36398"/>
                </a:lnTo>
                <a:lnTo>
                  <a:pt x="36029" y="44373"/>
                </a:lnTo>
                <a:lnTo>
                  <a:pt x="45578" y="44373"/>
                </a:lnTo>
                <a:lnTo>
                  <a:pt x="50558" y="36917"/>
                </a:lnTo>
                <a:lnTo>
                  <a:pt x="52628" y="26581"/>
                </a:lnTo>
                <a:lnTo>
                  <a:pt x="50558" y="16244"/>
                </a:lnTo>
                <a:lnTo>
                  <a:pt x="45578" y="8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7757" y="7094239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3"/>
                </a:lnTo>
                <a:lnTo>
                  <a:pt x="0" y="9651"/>
                </a:lnTo>
                <a:lnTo>
                  <a:pt x="2755" y="12445"/>
                </a:lnTo>
                <a:lnTo>
                  <a:pt x="9550" y="12445"/>
                </a:lnTo>
                <a:lnTo>
                  <a:pt x="12306" y="9651"/>
                </a:lnTo>
                <a:lnTo>
                  <a:pt x="12306" y="2793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925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093" y="7061496"/>
            <a:ext cx="70485" cy="133985"/>
          </a:xfrm>
          <a:custGeom>
            <a:avLst/>
            <a:gdLst/>
            <a:ahLst/>
            <a:cxnLst/>
            <a:rect l="l" t="t" r="r" b="b"/>
            <a:pathLst>
              <a:path w="70484" h="133984">
                <a:moveTo>
                  <a:pt x="42303" y="66878"/>
                </a:moveTo>
                <a:lnTo>
                  <a:pt x="13703" y="66878"/>
                </a:lnTo>
                <a:lnTo>
                  <a:pt x="13703" y="133756"/>
                </a:lnTo>
                <a:lnTo>
                  <a:pt x="42303" y="133756"/>
                </a:lnTo>
                <a:lnTo>
                  <a:pt x="42303" y="66878"/>
                </a:lnTo>
                <a:close/>
              </a:path>
              <a:path w="70484" h="133984">
                <a:moveTo>
                  <a:pt x="70269" y="0"/>
                </a:moveTo>
                <a:lnTo>
                  <a:pt x="38417" y="0"/>
                </a:lnTo>
                <a:lnTo>
                  <a:pt x="24392" y="4175"/>
                </a:lnTo>
                <a:lnTo>
                  <a:pt x="17025" y="13360"/>
                </a:lnTo>
                <a:lnTo>
                  <a:pt x="14176" y="22545"/>
                </a:lnTo>
                <a:lnTo>
                  <a:pt x="13703" y="26720"/>
                </a:lnTo>
                <a:lnTo>
                  <a:pt x="13703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60" y="66878"/>
                </a:lnTo>
                <a:lnTo>
                  <a:pt x="70237" y="44780"/>
                </a:lnTo>
                <a:lnTo>
                  <a:pt x="42303" y="44780"/>
                </a:lnTo>
                <a:lnTo>
                  <a:pt x="42303" y="22631"/>
                </a:lnTo>
                <a:lnTo>
                  <a:pt x="70269" y="22631"/>
                </a:lnTo>
                <a:lnTo>
                  <a:pt x="70269" y="0"/>
                </a:lnTo>
                <a:close/>
              </a:path>
              <a:path w="70484" h="133984">
                <a:moveTo>
                  <a:pt x="70269" y="44589"/>
                </a:moveTo>
                <a:lnTo>
                  <a:pt x="42303" y="44780"/>
                </a:lnTo>
                <a:lnTo>
                  <a:pt x="70237" y="44780"/>
                </a:lnTo>
                <a:lnTo>
                  <a:pt x="70269" y="44589"/>
                </a:lnTo>
                <a:close/>
              </a:path>
              <a:path w="70484" h="133984">
                <a:moveTo>
                  <a:pt x="70269" y="22631"/>
                </a:moveTo>
                <a:lnTo>
                  <a:pt x="42303" y="22631"/>
                </a:lnTo>
                <a:lnTo>
                  <a:pt x="49034" y="23825"/>
                </a:lnTo>
                <a:lnTo>
                  <a:pt x="70269" y="23825"/>
                </a:lnTo>
                <a:lnTo>
                  <a:pt x="70269" y="22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5979" y="7009855"/>
            <a:ext cx="224790" cy="227329"/>
          </a:xfrm>
          <a:custGeom>
            <a:avLst/>
            <a:gdLst/>
            <a:ahLst/>
            <a:cxnLst/>
            <a:rect l="l" t="t" r="r" b="b"/>
            <a:pathLst>
              <a:path w="224790" h="227329">
                <a:moveTo>
                  <a:pt x="112306" y="0"/>
                </a:moveTo>
                <a:lnTo>
                  <a:pt x="68590" y="8914"/>
                </a:lnTo>
                <a:lnTo>
                  <a:pt x="32893" y="33224"/>
                </a:lnTo>
                <a:lnTo>
                  <a:pt x="8825" y="69281"/>
                </a:lnTo>
                <a:lnTo>
                  <a:pt x="0" y="113436"/>
                </a:lnTo>
                <a:lnTo>
                  <a:pt x="8825" y="157590"/>
                </a:lnTo>
                <a:lnTo>
                  <a:pt x="32893" y="193648"/>
                </a:lnTo>
                <a:lnTo>
                  <a:pt x="68590" y="217958"/>
                </a:lnTo>
                <a:lnTo>
                  <a:pt x="112306" y="226872"/>
                </a:lnTo>
                <a:lnTo>
                  <a:pt x="156021" y="217958"/>
                </a:lnTo>
                <a:lnTo>
                  <a:pt x="191719" y="193648"/>
                </a:lnTo>
                <a:lnTo>
                  <a:pt x="215786" y="157590"/>
                </a:lnTo>
                <a:lnTo>
                  <a:pt x="224612" y="113436"/>
                </a:lnTo>
                <a:lnTo>
                  <a:pt x="215786" y="69281"/>
                </a:lnTo>
                <a:lnTo>
                  <a:pt x="191719" y="33224"/>
                </a:lnTo>
                <a:lnTo>
                  <a:pt x="156021" y="8914"/>
                </a:lnTo>
                <a:lnTo>
                  <a:pt x="112306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3733" y="7018585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94538" y="0"/>
                </a:moveTo>
                <a:lnTo>
                  <a:pt x="64299" y="4525"/>
                </a:lnTo>
                <a:lnTo>
                  <a:pt x="37577" y="17210"/>
                </a:lnTo>
                <a:lnTo>
                  <a:pt x="15702" y="36717"/>
                </a:lnTo>
                <a:lnTo>
                  <a:pt x="0" y="61709"/>
                </a:lnTo>
                <a:lnTo>
                  <a:pt x="15702" y="86694"/>
                </a:lnTo>
                <a:lnTo>
                  <a:pt x="37577" y="106197"/>
                </a:lnTo>
                <a:lnTo>
                  <a:pt x="64299" y="118880"/>
                </a:lnTo>
                <a:lnTo>
                  <a:pt x="94538" y="123405"/>
                </a:lnTo>
                <a:lnTo>
                  <a:pt x="124778" y="118880"/>
                </a:lnTo>
                <a:lnTo>
                  <a:pt x="151501" y="106197"/>
                </a:lnTo>
                <a:lnTo>
                  <a:pt x="173380" y="86694"/>
                </a:lnTo>
                <a:lnTo>
                  <a:pt x="189090" y="61709"/>
                </a:lnTo>
                <a:lnTo>
                  <a:pt x="173380" y="36717"/>
                </a:lnTo>
                <a:lnTo>
                  <a:pt x="151501" y="17210"/>
                </a:lnTo>
                <a:lnTo>
                  <a:pt x="124778" y="4525"/>
                </a:lnTo>
                <a:lnTo>
                  <a:pt x="94538" y="0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0702" y="7018585"/>
            <a:ext cx="189230" cy="123189"/>
          </a:xfrm>
          <a:custGeom>
            <a:avLst/>
            <a:gdLst/>
            <a:ahLst/>
            <a:cxnLst/>
            <a:rect l="l" t="t" r="r" b="b"/>
            <a:pathLst>
              <a:path w="189230" h="123190">
                <a:moveTo>
                  <a:pt x="172213" y="87502"/>
                </a:moveTo>
                <a:lnTo>
                  <a:pt x="129654" y="87502"/>
                </a:lnTo>
                <a:lnTo>
                  <a:pt x="125945" y="109791"/>
                </a:lnTo>
                <a:lnTo>
                  <a:pt x="101688" y="109791"/>
                </a:lnTo>
                <a:lnTo>
                  <a:pt x="101688" y="123164"/>
                </a:lnTo>
                <a:lnTo>
                  <a:pt x="129647" y="117248"/>
                </a:lnTo>
                <a:lnTo>
                  <a:pt x="154276" y="104286"/>
                </a:lnTo>
                <a:lnTo>
                  <a:pt x="172213" y="87502"/>
                </a:lnTo>
                <a:close/>
              </a:path>
              <a:path w="189230" h="123190">
                <a:moveTo>
                  <a:pt x="94551" y="0"/>
                </a:moveTo>
                <a:lnTo>
                  <a:pt x="64311" y="4525"/>
                </a:lnTo>
                <a:lnTo>
                  <a:pt x="37588" y="17210"/>
                </a:lnTo>
                <a:lnTo>
                  <a:pt x="15709" y="36717"/>
                </a:lnTo>
                <a:lnTo>
                  <a:pt x="0" y="61709"/>
                </a:lnTo>
                <a:lnTo>
                  <a:pt x="12484" y="82681"/>
                </a:lnTo>
                <a:lnTo>
                  <a:pt x="29325" y="100082"/>
                </a:lnTo>
                <a:lnTo>
                  <a:pt x="49779" y="113158"/>
                </a:lnTo>
                <a:lnTo>
                  <a:pt x="73101" y="121157"/>
                </a:lnTo>
                <a:lnTo>
                  <a:pt x="73101" y="109791"/>
                </a:lnTo>
                <a:lnTo>
                  <a:pt x="59397" y="109791"/>
                </a:lnTo>
                <a:lnTo>
                  <a:pt x="59397" y="88010"/>
                </a:lnTo>
                <a:lnTo>
                  <a:pt x="73101" y="87909"/>
                </a:lnTo>
                <a:lnTo>
                  <a:pt x="73208" y="67373"/>
                </a:lnTo>
                <a:lnTo>
                  <a:pt x="73837" y="54180"/>
                </a:lnTo>
                <a:lnTo>
                  <a:pt x="76657" y="46251"/>
                </a:lnTo>
                <a:lnTo>
                  <a:pt x="83877" y="43330"/>
                </a:lnTo>
                <a:lnTo>
                  <a:pt x="97815" y="42913"/>
                </a:lnTo>
                <a:lnTo>
                  <a:pt x="177281" y="42913"/>
                </a:lnTo>
                <a:lnTo>
                  <a:pt x="173388" y="36717"/>
                </a:lnTo>
                <a:lnTo>
                  <a:pt x="151512" y="17210"/>
                </a:lnTo>
                <a:lnTo>
                  <a:pt x="124791" y="4525"/>
                </a:lnTo>
                <a:lnTo>
                  <a:pt x="94551" y="0"/>
                </a:lnTo>
                <a:close/>
              </a:path>
              <a:path w="189230" h="123190">
                <a:moveTo>
                  <a:pt x="108077" y="66674"/>
                </a:moveTo>
                <a:lnTo>
                  <a:pt x="105702" y="66674"/>
                </a:lnTo>
                <a:lnTo>
                  <a:pt x="101688" y="67373"/>
                </a:lnTo>
                <a:lnTo>
                  <a:pt x="101688" y="87693"/>
                </a:lnTo>
                <a:lnTo>
                  <a:pt x="172213" y="87502"/>
                </a:lnTo>
                <a:lnTo>
                  <a:pt x="174462" y="85399"/>
                </a:lnTo>
                <a:lnTo>
                  <a:pt x="185984" y="66738"/>
                </a:lnTo>
                <a:lnTo>
                  <a:pt x="108432" y="66738"/>
                </a:lnTo>
                <a:lnTo>
                  <a:pt x="108077" y="66674"/>
                </a:lnTo>
                <a:close/>
              </a:path>
              <a:path w="189230" h="123190">
                <a:moveTo>
                  <a:pt x="177281" y="42913"/>
                </a:moveTo>
                <a:lnTo>
                  <a:pt x="129654" y="42913"/>
                </a:lnTo>
                <a:lnTo>
                  <a:pt x="129654" y="66738"/>
                </a:lnTo>
                <a:lnTo>
                  <a:pt x="185984" y="66738"/>
                </a:lnTo>
                <a:lnTo>
                  <a:pt x="189090" y="61709"/>
                </a:lnTo>
                <a:lnTo>
                  <a:pt x="177281" y="4291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0102" y="7061499"/>
            <a:ext cx="70485" cy="80645"/>
          </a:xfrm>
          <a:custGeom>
            <a:avLst/>
            <a:gdLst/>
            <a:ahLst/>
            <a:cxnLst/>
            <a:rect l="l" t="t" r="r" b="b"/>
            <a:pathLst>
              <a:path w="70484" h="80645">
                <a:moveTo>
                  <a:pt x="42290" y="66878"/>
                </a:moveTo>
                <a:lnTo>
                  <a:pt x="13690" y="66878"/>
                </a:lnTo>
                <a:lnTo>
                  <a:pt x="13690" y="78244"/>
                </a:lnTo>
                <a:lnTo>
                  <a:pt x="20624" y="79717"/>
                </a:lnTo>
                <a:lnTo>
                  <a:pt x="27787" y="80492"/>
                </a:lnTo>
                <a:lnTo>
                  <a:pt x="37553" y="80492"/>
                </a:lnTo>
                <a:lnTo>
                  <a:pt x="39941" y="80403"/>
                </a:lnTo>
                <a:lnTo>
                  <a:pt x="42290" y="80251"/>
                </a:lnTo>
                <a:lnTo>
                  <a:pt x="42290" y="66878"/>
                </a:lnTo>
                <a:close/>
              </a:path>
              <a:path w="70484" h="80645">
                <a:moveTo>
                  <a:pt x="70256" y="0"/>
                </a:moveTo>
                <a:lnTo>
                  <a:pt x="38404" y="0"/>
                </a:lnTo>
                <a:lnTo>
                  <a:pt x="24384" y="4173"/>
                </a:lnTo>
                <a:lnTo>
                  <a:pt x="17017" y="13354"/>
                </a:lnTo>
                <a:lnTo>
                  <a:pt x="14166" y="22534"/>
                </a:lnTo>
                <a:lnTo>
                  <a:pt x="13690" y="26708"/>
                </a:lnTo>
                <a:lnTo>
                  <a:pt x="13690" y="44996"/>
                </a:lnTo>
                <a:lnTo>
                  <a:pt x="0" y="45097"/>
                </a:lnTo>
                <a:lnTo>
                  <a:pt x="0" y="66878"/>
                </a:lnTo>
                <a:lnTo>
                  <a:pt x="66547" y="66878"/>
                </a:lnTo>
                <a:lnTo>
                  <a:pt x="70222" y="44780"/>
                </a:lnTo>
                <a:lnTo>
                  <a:pt x="42290" y="44780"/>
                </a:lnTo>
                <a:lnTo>
                  <a:pt x="42290" y="24460"/>
                </a:lnTo>
                <a:lnTo>
                  <a:pt x="46304" y="23761"/>
                </a:lnTo>
                <a:lnTo>
                  <a:pt x="70256" y="23761"/>
                </a:lnTo>
                <a:lnTo>
                  <a:pt x="70256" y="0"/>
                </a:lnTo>
                <a:close/>
              </a:path>
              <a:path w="70484" h="80645">
                <a:moveTo>
                  <a:pt x="70256" y="44576"/>
                </a:moveTo>
                <a:lnTo>
                  <a:pt x="42290" y="44780"/>
                </a:lnTo>
                <a:lnTo>
                  <a:pt x="70222" y="44780"/>
                </a:lnTo>
                <a:lnTo>
                  <a:pt x="70256" y="44576"/>
                </a:lnTo>
                <a:close/>
              </a:path>
              <a:path w="70484" h="80645">
                <a:moveTo>
                  <a:pt x="70256" y="23761"/>
                </a:moveTo>
                <a:lnTo>
                  <a:pt x="48679" y="23761"/>
                </a:lnTo>
                <a:lnTo>
                  <a:pt x="49034" y="23825"/>
                </a:lnTo>
                <a:lnTo>
                  <a:pt x="70256" y="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11101" y="7018587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104279" y="91986"/>
                </a:moveTo>
                <a:lnTo>
                  <a:pt x="84848" y="91986"/>
                </a:lnTo>
                <a:lnTo>
                  <a:pt x="76936" y="99961"/>
                </a:lnTo>
                <a:lnTo>
                  <a:pt x="76936" y="114858"/>
                </a:lnTo>
                <a:lnTo>
                  <a:pt x="79057" y="119456"/>
                </a:lnTo>
                <a:lnTo>
                  <a:pt x="82448" y="122694"/>
                </a:lnTo>
                <a:lnTo>
                  <a:pt x="86410" y="123164"/>
                </a:lnTo>
                <a:lnTo>
                  <a:pt x="90449" y="123405"/>
                </a:lnTo>
                <a:lnTo>
                  <a:pt x="98653" y="123405"/>
                </a:lnTo>
                <a:lnTo>
                  <a:pt x="102704" y="123164"/>
                </a:lnTo>
                <a:lnTo>
                  <a:pt x="106692" y="122694"/>
                </a:lnTo>
                <a:lnTo>
                  <a:pt x="110070" y="119443"/>
                </a:lnTo>
                <a:lnTo>
                  <a:pt x="112191" y="114858"/>
                </a:lnTo>
                <a:lnTo>
                  <a:pt x="112191" y="99961"/>
                </a:lnTo>
                <a:lnTo>
                  <a:pt x="104279" y="91986"/>
                </a:lnTo>
                <a:close/>
              </a:path>
              <a:path w="189230" h="123825">
                <a:moveTo>
                  <a:pt x="130416" y="67373"/>
                </a:moveTo>
                <a:lnTo>
                  <a:pt x="58712" y="67373"/>
                </a:lnTo>
                <a:lnTo>
                  <a:pt x="52933" y="72986"/>
                </a:lnTo>
                <a:lnTo>
                  <a:pt x="52933" y="114630"/>
                </a:lnTo>
                <a:lnTo>
                  <a:pt x="58546" y="117119"/>
                </a:lnTo>
                <a:lnTo>
                  <a:pt x="64427" y="119113"/>
                </a:lnTo>
                <a:lnTo>
                  <a:pt x="70523" y="120573"/>
                </a:lnTo>
                <a:lnTo>
                  <a:pt x="69062" y="117271"/>
                </a:lnTo>
                <a:lnTo>
                  <a:pt x="68249" y="113626"/>
                </a:lnTo>
                <a:lnTo>
                  <a:pt x="68249" y="109778"/>
                </a:lnTo>
                <a:lnTo>
                  <a:pt x="70321" y="99449"/>
                </a:lnTo>
                <a:lnTo>
                  <a:pt x="75968" y="91003"/>
                </a:lnTo>
                <a:lnTo>
                  <a:pt x="84333" y="85302"/>
                </a:lnTo>
                <a:lnTo>
                  <a:pt x="94564" y="83210"/>
                </a:lnTo>
                <a:lnTo>
                  <a:pt x="116662" y="83210"/>
                </a:lnTo>
                <a:lnTo>
                  <a:pt x="116662" y="78447"/>
                </a:lnTo>
                <a:lnTo>
                  <a:pt x="119405" y="75653"/>
                </a:lnTo>
                <a:lnTo>
                  <a:pt x="136194" y="75653"/>
                </a:lnTo>
                <a:lnTo>
                  <a:pt x="136194" y="72986"/>
                </a:lnTo>
                <a:lnTo>
                  <a:pt x="130416" y="67373"/>
                </a:lnTo>
                <a:close/>
              </a:path>
              <a:path w="189230" h="123825">
                <a:moveTo>
                  <a:pt x="116662" y="83210"/>
                </a:moveTo>
                <a:lnTo>
                  <a:pt x="94564" y="83210"/>
                </a:lnTo>
                <a:lnTo>
                  <a:pt x="104804" y="85305"/>
                </a:lnTo>
                <a:lnTo>
                  <a:pt x="113164" y="91003"/>
                </a:lnTo>
                <a:lnTo>
                  <a:pt x="118808" y="99449"/>
                </a:lnTo>
                <a:lnTo>
                  <a:pt x="120878" y="109778"/>
                </a:lnTo>
                <a:lnTo>
                  <a:pt x="120875" y="113626"/>
                </a:lnTo>
                <a:lnTo>
                  <a:pt x="120065" y="117271"/>
                </a:lnTo>
                <a:lnTo>
                  <a:pt x="118617" y="120561"/>
                </a:lnTo>
                <a:lnTo>
                  <a:pt x="124701" y="119100"/>
                </a:lnTo>
                <a:lnTo>
                  <a:pt x="130581" y="117094"/>
                </a:lnTo>
                <a:lnTo>
                  <a:pt x="136137" y="114630"/>
                </a:lnTo>
                <a:lnTo>
                  <a:pt x="136194" y="88087"/>
                </a:lnTo>
                <a:lnTo>
                  <a:pt x="119405" y="88087"/>
                </a:lnTo>
                <a:lnTo>
                  <a:pt x="116662" y="85305"/>
                </a:lnTo>
                <a:lnTo>
                  <a:pt x="116662" y="83210"/>
                </a:lnTo>
                <a:close/>
              </a:path>
              <a:path w="189230" h="123825">
                <a:moveTo>
                  <a:pt x="94538" y="0"/>
                </a:moveTo>
                <a:lnTo>
                  <a:pt x="64304" y="4525"/>
                </a:lnTo>
                <a:lnTo>
                  <a:pt x="37582" y="17210"/>
                </a:lnTo>
                <a:lnTo>
                  <a:pt x="15703" y="36717"/>
                </a:lnTo>
                <a:lnTo>
                  <a:pt x="0" y="61709"/>
                </a:lnTo>
                <a:lnTo>
                  <a:pt x="8056" y="76446"/>
                </a:lnTo>
                <a:lnTo>
                  <a:pt x="18273" y="89614"/>
                </a:lnTo>
                <a:lnTo>
                  <a:pt x="30412" y="100967"/>
                </a:lnTo>
                <a:lnTo>
                  <a:pt x="44234" y="110261"/>
                </a:lnTo>
                <a:lnTo>
                  <a:pt x="44234" y="79895"/>
                </a:lnTo>
                <a:lnTo>
                  <a:pt x="45934" y="71611"/>
                </a:lnTo>
                <a:lnTo>
                  <a:pt x="50566" y="64841"/>
                </a:lnTo>
                <a:lnTo>
                  <a:pt x="57430" y="60273"/>
                </a:lnTo>
                <a:lnTo>
                  <a:pt x="65824" y="58597"/>
                </a:lnTo>
                <a:lnTo>
                  <a:pt x="187135" y="58597"/>
                </a:lnTo>
                <a:lnTo>
                  <a:pt x="173386" y="36717"/>
                </a:lnTo>
                <a:lnTo>
                  <a:pt x="151506" y="17210"/>
                </a:lnTo>
                <a:lnTo>
                  <a:pt x="124780" y="4525"/>
                </a:lnTo>
                <a:lnTo>
                  <a:pt x="94538" y="0"/>
                </a:lnTo>
                <a:close/>
              </a:path>
              <a:path w="189230" h="123825">
                <a:moveTo>
                  <a:pt x="187135" y="58597"/>
                </a:moveTo>
                <a:lnTo>
                  <a:pt x="123304" y="58597"/>
                </a:lnTo>
                <a:lnTo>
                  <a:pt x="131698" y="60273"/>
                </a:lnTo>
                <a:lnTo>
                  <a:pt x="138561" y="64841"/>
                </a:lnTo>
                <a:lnTo>
                  <a:pt x="143194" y="71611"/>
                </a:lnTo>
                <a:lnTo>
                  <a:pt x="144894" y="79895"/>
                </a:lnTo>
                <a:lnTo>
                  <a:pt x="144894" y="110236"/>
                </a:lnTo>
                <a:lnTo>
                  <a:pt x="158700" y="100944"/>
                </a:lnTo>
                <a:lnTo>
                  <a:pt x="170830" y="89596"/>
                </a:lnTo>
                <a:lnTo>
                  <a:pt x="181041" y="76437"/>
                </a:lnTo>
                <a:lnTo>
                  <a:pt x="189090" y="61709"/>
                </a:lnTo>
                <a:lnTo>
                  <a:pt x="187135" y="58597"/>
                </a:lnTo>
                <a:close/>
              </a:path>
              <a:path w="189230" h="123825">
                <a:moveTo>
                  <a:pt x="136194" y="75653"/>
                </a:moveTo>
                <a:lnTo>
                  <a:pt x="126199" y="75653"/>
                </a:lnTo>
                <a:lnTo>
                  <a:pt x="128955" y="78447"/>
                </a:lnTo>
                <a:lnTo>
                  <a:pt x="128955" y="85305"/>
                </a:lnTo>
                <a:lnTo>
                  <a:pt x="126199" y="88087"/>
                </a:lnTo>
                <a:lnTo>
                  <a:pt x="136194" y="88087"/>
                </a:lnTo>
                <a:lnTo>
                  <a:pt x="136194" y="75653"/>
                </a:lnTo>
                <a:close/>
              </a:path>
            </a:pathLst>
          </a:custGeom>
          <a:solidFill>
            <a:srgbClr val="C22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5344" y="7077182"/>
            <a:ext cx="100965" cy="56515"/>
          </a:xfrm>
          <a:custGeom>
            <a:avLst/>
            <a:gdLst/>
            <a:ahLst/>
            <a:cxnLst/>
            <a:rect l="l" t="t" r="r" b="b"/>
            <a:pathLst>
              <a:path w="100965" h="56515">
                <a:moveTo>
                  <a:pt x="79057" y="0"/>
                </a:moveTo>
                <a:lnTo>
                  <a:pt x="21589" y="0"/>
                </a:lnTo>
                <a:lnTo>
                  <a:pt x="13190" y="1675"/>
                </a:lnTo>
                <a:lnTo>
                  <a:pt x="6327" y="6243"/>
                </a:lnTo>
                <a:lnTo>
                  <a:pt x="1698" y="13014"/>
                </a:lnTo>
                <a:lnTo>
                  <a:pt x="0" y="21297"/>
                </a:lnTo>
                <a:lnTo>
                  <a:pt x="0" y="51676"/>
                </a:lnTo>
                <a:lnTo>
                  <a:pt x="2819" y="53251"/>
                </a:lnTo>
                <a:lnTo>
                  <a:pt x="5714" y="54711"/>
                </a:lnTo>
                <a:lnTo>
                  <a:pt x="8686" y="56032"/>
                </a:lnTo>
                <a:lnTo>
                  <a:pt x="8686" y="14389"/>
                </a:lnTo>
                <a:lnTo>
                  <a:pt x="14477" y="8775"/>
                </a:lnTo>
                <a:lnTo>
                  <a:pt x="96047" y="8775"/>
                </a:lnTo>
                <a:lnTo>
                  <a:pt x="94314" y="6243"/>
                </a:lnTo>
                <a:lnTo>
                  <a:pt x="87451" y="1675"/>
                </a:lnTo>
                <a:lnTo>
                  <a:pt x="79057" y="0"/>
                </a:lnTo>
                <a:close/>
              </a:path>
              <a:path w="100965" h="56515">
                <a:moveTo>
                  <a:pt x="96047" y="8775"/>
                </a:moveTo>
                <a:lnTo>
                  <a:pt x="86169" y="8775"/>
                </a:lnTo>
                <a:lnTo>
                  <a:pt x="91960" y="14389"/>
                </a:lnTo>
                <a:lnTo>
                  <a:pt x="91960" y="56007"/>
                </a:lnTo>
                <a:lnTo>
                  <a:pt x="94932" y="54686"/>
                </a:lnTo>
                <a:lnTo>
                  <a:pt x="97828" y="53238"/>
                </a:lnTo>
                <a:lnTo>
                  <a:pt x="100602" y="51676"/>
                </a:lnTo>
                <a:lnTo>
                  <a:pt x="100647" y="21297"/>
                </a:lnTo>
                <a:lnTo>
                  <a:pt x="98947" y="13014"/>
                </a:lnTo>
                <a:lnTo>
                  <a:pt x="96047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9351" y="7101796"/>
            <a:ext cx="52705" cy="40005"/>
          </a:xfrm>
          <a:custGeom>
            <a:avLst/>
            <a:gdLst/>
            <a:ahLst/>
            <a:cxnLst/>
            <a:rect l="l" t="t" r="r" b="b"/>
            <a:pathLst>
              <a:path w="52705" h="40004">
                <a:moveTo>
                  <a:pt x="26314" y="0"/>
                </a:moveTo>
                <a:lnTo>
                  <a:pt x="16084" y="2092"/>
                </a:lnTo>
                <a:lnTo>
                  <a:pt x="7718" y="7793"/>
                </a:lnTo>
                <a:lnTo>
                  <a:pt x="2072" y="16239"/>
                </a:lnTo>
                <a:lnTo>
                  <a:pt x="0" y="26568"/>
                </a:lnTo>
                <a:lnTo>
                  <a:pt x="0" y="30416"/>
                </a:lnTo>
                <a:lnTo>
                  <a:pt x="14198" y="39484"/>
                </a:lnTo>
                <a:lnTo>
                  <a:pt x="10801" y="36233"/>
                </a:lnTo>
                <a:lnTo>
                  <a:pt x="8686" y="31648"/>
                </a:lnTo>
                <a:lnTo>
                  <a:pt x="8686" y="16763"/>
                </a:lnTo>
                <a:lnTo>
                  <a:pt x="16598" y="8775"/>
                </a:lnTo>
                <a:lnTo>
                  <a:pt x="45571" y="8775"/>
                </a:lnTo>
                <a:lnTo>
                  <a:pt x="44915" y="7793"/>
                </a:lnTo>
                <a:lnTo>
                  <a:pt x="36550" y="2092"/>
                </a:lnTo>
                <a:lnTo>
                  <a:pt x="26314" y="0"/>
                </a:lnTo>
                <a:close/>
              </a:path>
              <a:path w="52705" h="40004">
                <a:moveTo>
                  <a:pt x="45571" y="8775"/>
                </a:moveTo>
                <a:lnTo>
                  <a:pt x="36029" y="8775"/>
                </a:lnTo>
                <a:lnTo>
                  <a:pt x="43942" y="16763"/>
                </a:lnTo>
                <a:lnTo>
                  <a:pt x="43942" y="31648"/>
                </a:lnTo>
                <a:lnTo>
                  <a:pt x="41807" y="36245"/>
                </a:lnTo>
                <a:lnTo>
                  <a:pt x="38442" y="39484"/>
                </a:lnTo>
                <a:lnTo>
                  <a:pt x="42494" y="39001"/>
                </a:lnTo>
                <a:lnTo>
                  <a:pt x="46469" y="38290"/>
                </a:lnTo>
                <a:lnTo>
                  <a:pt x="50368" y="37350"/>
                </a:lnTo>
                <a:lnTo>
                  <a:pt x="51816" y="34061"/>
                </a:lnTo>
                <a:lnTo>
                  <a:pt x="52628" y="30416"/>
                </a:lnTo>
                <a:lnTo>
                  <a:pt x="52628" y="26568"/>
                </a:lnTo>
                <a:lnTo>
                  <a:pt x="50558" y="16239"/>
                </a:lnTo>
                <a:lnTo>
                  <a:pt x="45571" y="8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27752" y="709424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9550" y="0"/>
                </a:moveTo>
                <a:lnTo>
                  <a:pt x="2755" y="0"/>
                </a:lnTo>
                <a:lnTo>
                  <a:pt x="0" y="2794"/>
                </a:lnTo>
                <a:lnTo>
                  <a:pt x="0" y="9652"/>
                </a:lnTo>
                <a:lnTo>
                  <a:pt x="2755" y="12433"/>
                </a:lnTo>
                <a:lnTo>
                  <a:pt x="9550" y="12433"/>
                </a:lnTo>
                <a:lnTo>
                  <a:pt x="12306" y="9652"/>
                </a:lnTo>
                <a:lnTo>
                  <a:pt x="12306" y="2794"/>
                </a:lnTo>
                <a:lnTo>
                  <a:pt x="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3065" y="7082059"/>
            <a:ext cx="110489" cy="93980"/>
          </a:xfrm>
          <a:custGeom>
            <a:avLst/>
            <a:gdLst/>
            <a:ahLst/>
            <a:cxnLst/>
            <a:rect l="l" t="t" r="r" b="b"/>
            <a:pathLst>
              <a:path w="110490" h="93979">
                <a:moveTo>
                  <a:pt x="0" y="81114"/>
                </a:moveTo>
                <a:lnTo>
                  <a:pt x="12006" y="89635"/>
                </a:lnTo>
                <a:lnTo>
                  <a:pt x="20943" y="93413"/>
                </a:lnTo>
                <a:lnTo>
                  <a:pt x="31255" y="93293"/>
                </a:lnTo>
                <a:lnTo>
                  <a:pt x="66208" y="82486"/>
                </a:lnTo>
                <a:lnTo>
                  <a:pt x="11221" y="82486"/>
                </a:lnTo>
                <a:lnTo>
                  <a:pt x="0" y="81114"/>
                </a:lnTo>
                <a:close/>
              </a:path>
              <a:path w="110490" h="93979">
                <a:moveTo>
                  <a:pt x="12585" y="56235"/>
                </a:moveTo>
                <a:lnTo>
                  <a:pt x="15702" y="64839"/>
                </a:lnTo>
                <a:lnTo>
                  <a:pt x="18945" y="69299"/>
                </a:lnTo>
                <a:lnTo>
                  <a:pt x="24297" y="71046"/>
                </a:lnTo>
                <a:lnTo>
                  <a:pt x="33743" y="71513"/>
                </a:lnTo>
                <a:lnTo>
                  <a:pt x="24929" y="78586"/>
                </a:lnTo>
                <a:lnTo>
                  <a:pt x="18476" y="81943"/>
                </a:lnTo>
                <a:lnTo>
                  <a:pt x="11221" y="82486"/>
                </a:lnTo>
                <a:lnTo>
                  <a:pt x="66208" y="82486"/>
                </a:lnTo>
                <a:lnTo>
                  <a:pt x="75045" y="76742"/>
                </a:lnTo>
                <a:lnTo>
                  <a:pt x="84559" y="67368"/>
                </a:lnTo>
                <a:lnTo>
                  <a:pt x="91377" y="56908"/>
                </a:lnTo>
                <a:lnTo>
                  <a:pt x="18478" y="56908"/>
                </a:lnTo>
                <a:lnTo>
                  <a:pt x="12585" y="56235"/>
                </a:lnTo>
                <a:close/>
              </a:path>
              <a:path w="110490" h="93979">
                <a:moveTo>
                  <a:pt x="4698" y="32842"/>
                </a:moveTo>
                <a:lnTo>
                  <a:pt x="4528" y="43308"/>
                </a:lnTo>
                <a:lnTo>
                  <a:pt x="6380" y="49134"/>
                </a:lnTo>
                <a:lnTo>
                  <a:pt x="11973" y="52425"/>
                </a:lnTo>
                <a:lnTo>
                  <a:pt x="23025" y="55283"/>
                </a:lnTo>
                <a:lnTo>
                  <a:pt x="18478" y="56908"/>
                </a:lnTo>
                <a:lnTo>
                  <a:pt x="91377" y="56908"/>
                </a:lnTo>
                <a:lnTo>
                  <a:pt x="91973" y="55994"/>
                </a:lnTo>
                <a:lnTo>
                  <a:pt x="98483" y="35547"/>
                </a:lnTo>
                <a:lnTo>
                  <a:pt x="14998" y="35547"/>
                </a:lnTo>
                <a:lnTo>
                  <a:pt x="6578" y="35001"/>
                </a:lnTo>
                <a:lnTo>
                  <a:pt x="4698" y="32842"/>
                </a:lnTo>
                <a:close/>
              </a:path>
              <a:path w="110490" h="93979">
                <a:moveTo>
                  <a:pt x="7632" y="5130"/>
                </a:moveTo>
                <a:lnTo>
                  <a:pt x="2025" y="15265"/>
                </a:lnTo>
                <a:lnTo>
                  <a:pt x="923" y="21810"/>
                </a:lnTo>
                <a:lnTo>
                  <a:pt x="5018" y="27621"/>
                </a:lnTo>
                <a:lnTo>
                  <a:pt x="14998" y="35547"/>
                </a:lnTo>
                <a:lnTo>
                  <a:pt x="98483" y="35547"/>
                </a:lnTo>
                <a:lnTo>
                  <a:pt x="99061" y="31566"/>
                </a:lnTo>
                <a:lnTo>
                  <a:pt x="99110" y="28651"/>
                </a:lnTo>
                <a:lnTo>
                  <a:pt x="54076" y="28651"/>
                </a:lnTo>
                <a:lnTo>
                  <a:pt x="38977" y="28512"/>
                </a:lnTo>
                <a:lnTo>
                  <a:pt x="29106" y="26015"/>
                </a:lnTo>
                <a:lnTo>
                  <a:pt x="20109" y="18957"/>
                </a:lnTo>
                <a:lnTo>
                  <a:pt x="7632" y="5130"/>
                </a:lnTo>
                <a:close/>
              </a:path>
              <a:path w="110490" h="93979">
                <a:moveTo>
                  <a:pt x="78782" y="0"/>
                </a:moveTo>
                <a:lnTo>
                  <a:pt x="53835" y="23241"/>
                </a:lnTo>
                <a:lnTo>
                  <a:pt x="54076" y="28651"/>
                </a:lnTo>
                <a:lnTo>
                  <a:pt x="99110" y="28651"/>
                </a:lnTo>
                <a:lnTo>
                  <a:pt x="99199" y="23241"/>
                </a:lnTo>
                <a:lnTo>
                  <a:pt x="107759" y="17157"/>
                </a:lnTo>
                <a:lnTo>
                  <a:pt x="108696" y="15265"/>
                </a:lnTo>
                <a:lnTo>
                  <a:pt x="97993" y="15265"/>
                </a:lnTo>
                <a:lnTo>
                  <a:pt x="106425" y="8369"/>
                </a:lnTo>
                <a:lnTo>
                  <a:pt x="106442" y="8229"/>
                </a:lnTo>
                <a:lnTo>
                  <a:pt x="92773" y="8229"/>
                </a:lnTo>
                <a:lnTo>
                  <a:pt x="87976" y="2579"/>
                </a:lnTo>
                <a:lnTo>
                  <a:pt x="84020" y="34"/>
                </a:lnTo>
                <a:lnTo>
                  <a:pt x="78782" y="0"/>
                </a:lnTo>
                <a:close/>
              </a:path>
              <a:path w="110490" h="93979">
                <a:moveTo>
                  <a:pt x="110439" y="11747"/>
                </a:moveTo>
                <a:lnTo>
                  <a:pt x="104952" y="14325"/>
                </a:lnTo>
                <a:lnTo>
                  <a:pt x="97993" y="15265"/>
                </a:lnTo>
                <a:lnTo>
                  <a:pt x="108697" y="15264"/>
                </a:lnTo>
                <a:lnTo>
                  <a:pt x="110439" y="11747"/>
                </a:lnTo>
                <a:close/>
              </a:path>
              <a:path w="110490" h="93979">
                <a:moveTo>
                  <a:pt x="107099" y="2692"/>
                </a:moveTo>
                <a:lnTo>
                  <a:pt x="101333" y="6883"/>
                </a:lnTo>
                <a:lnTo>
                  <a:pt x="92773" y="8229"/>
                </a:lnTo>
                <a:lnTo>
                  <a:pt x="106442" y="8229"/>
                </a:lnTo>
                <a:lnTo>
                  <a:pt x="107099" y="2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1515" y="7051083"/>
            <a:ext cx="1096649" cy="128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67790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74" y="78117"/>
                </a:lnTo>
                <a:lnTo>
                  <a:pt x="25381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66760" y="7076159"/>
            <a:ext cx="46990" cy="86995"/>
          </a:xfrm>
          <a:custGeom>
            <a:avLst/>
            <a:gdLst/>
            <a:ahLst/>
            <a:cxnLst/>
            <a:rect l="l" t="t" r="r" b="b"/>
            <a:pathLst>
              <a:path w="46990" h="86995">
                <a:moveTo>
                  <a:pt x="26441" y="67462"/>
                </a:moveTo>
                <a:lnTo>
                  <a:pt x="23202" y="67462"/>
                </a:lnTo>
                <a:lnTo>
                  <a:pt x="17411" y="75755"/>
                </a:lnTo>
                <a:lnTo>
                  <a:pt x="18846" y="75755"/>
                </a:lnTo>
                <a:lnTo>
                  <a:pt x="19951" y="76085"/>
                </a:lnTo>
                <a:lnTo>
                  <a:pt x="21488" y="77393"/>
                </a:lnTo>
                <a:lnTo>
                  <a:pt x="21882" y="78206"/>
                </a:lnTo>
                <a:lnTo>
                  <a:pt x="21882" y="80822"/>
                </a:lnTo>
                <a:lnTo>
                  <a:pt x="21297" y="82118"/>
                </a:lnTo>
                <a:lnTo>
                  <a:pt x="18973" y="83972"/>
                </a:lnTo>
                <a:lnTo>
                  <a:pt x="16764" y="84505"/>
                </a:lnTo>
                <a:lnTo>
                  <a:pt x="13487" y="84632"/>
                </a:lnTo>
                <a:lnTo>
                  <a:pt x="13487" y="86944"/>
                </a:lnTo>
                <a:lnTo>
                  <a:pt x="30175" y="79857"/>
                </a:lnTo>
                <a:lnTo>
                  <a:pt x="30116" y="76085"/>
                </a:lnTo>
                <a:lnTo>
                  <a:pt x="29654" y="74688"/>
                </a:lnTo>
                <a:lnTo>
                  <a:pt x="27597" y="72161"/>
                </a:lnTo>
                <a:lnTo>
                  <a:pt x="26098" y="71374"/>
                </a:lnTo>
                <a:lnTo>
                  <a:pt x="24130" y="71043"/>
                </a:lnTo>
                <a:lnTo>
                  <a:pt x="26441" y="67462"/>
                </a:lnTo>
                <a:close/>
              </a:path>
              <a:path w="46990" h="86995">
                <a:moveTo>
                  <a:pt x="17233" y="65595"/>
                </a:moveTo>
                <a:lnTo>
                  <a:pt x="7823" y="65595"/>
                </a:lnTo>
                <a:lnTo>
                  <a:pt x="9118" y="65925"/>
                </a:lnTo>
                <a:lnTo>
                  <a:pt x="13500" y="67754"/>
                </a:lnTo>
                <a:lnTo>
                  <a:pt x="15836" y="68567"/>
                </a:lnTo>
                <a:lnTo>
                  <a:pt x="19570" y="69405"/>
                </a:lnTo>
                <a:lnTo>
                  <a:pt x="21551" y="69621"/>
                </a:lnTo>
                <a:lnTo>
                  <a:pt x="21695" y="69621"/>
                </a:lnTo>
                <a:lnTo>
                  <a:pt x="23202" y="67462"/>
                </a:lnTo>
                <a:lnTo>
                  <a:pt x="35978" y="67462"/>
                </a:lnTo>
                <a:lnTo>
                  <a:pt x="37353" y="66192"/>
                </a:lnTo>
                <a:lnTo>
                  <a:pt x="18656" y="66192"/>
                </a:lnTo>
                <a:lnTo>
                  <a:pt x="17233" y="65595"/>
                </a:lnTo>
                <a:close/>
              </a:path>
              <a:path w="46990" h="86995">
                <a:moveTo>
                  <a:pt x="35978" y="67462"/>
                </a:moveTo>
                <a:lnTo>
                  <a:pt x="26441" y="67462"/>
                </a:lnTo>
                <a:lnTo>
                  <a:pt x="25048" y="69621"/>
                </a:lnTo>
                <a:lnTo>
                  <a:pt x="30314" y="69621"/>
                </a:lnTo>
                <a:lnTo>
                  <a:pt x="35814" y="67614"/>
                </a:lnTo>
                <a:lnTo>
                  <a:pt x="35978" y="67462"/>
                </a:lnTo>
                <a:close/>
              </a:path>
              <a:path w="46990" h="86995">
                <a:moveTo>
                  <a:pt x="1816" y="44450"/>
                </a:moveTo>
                <a:lnTo>
                  <a:pt x="0" y="44450"/>
                </a:lnTo>
                <a:lnTo>
                  <a:pt x="0" y="69570"/>
                </a:lnTo>
                <a:lnTo>
                  <a:pt x="1816" y="69570"/>
                </a:lnTo>
                <a:lnTo>
                  <a:pt x="2400" y="68237"/>
                </a:lnTo>
                <a:lnTo>
                  <a:pt x="3162" y="67233"/>
                </a:lnTo>
                <a:lnTo>
                  <a:pt x="5067" y="65925"/>
                </a:lnTo>
                <a:lnTo>
                  <a:pt x="5969" y="65595"/>
                </a:lnTo>
                <a:lnTo>
                  <a:pt x="17233" y="65595"/>
                </a:lnTo>
                <a:lnTo>
                  <a:pt x="14236" y="64338"/>
                </a:lnTo>
                <a:lnTo>
                  <a:pt x="6019" y="56908"/>
                </a:lnTo>
                <a:lnTo>
                  <a:pt x="3251" y="51511"/>
                </a:lnTo>
                <a:lnTo>
                  <a:pt x="1816" y="44450"/>
                </a:lnTo>
                <a:close/>
              </a:path>
              <a:path w="46990" h="86995">
                <a:moveTo>
                  <a:pt x="22758" y="0"/>
                </a:moveTo>
                <a:lnTo>
                  <a:pt x="14681" y="0"/>
                </a:lnTo>
                <a:lnTo>
                  <a:pt x="9779" y="1866"/>
                </a:lnTo>
                <a:lnTo>
                  <a:pt x="1993" y="9321"/>
                </a:lnTo>
                <a:lnTo>
                  <a:pt x="50" y="13843"/>
                </a:lnTo>
                <a:lnTo>
                  <a:pt x="50" y="22237"/>
                </a:lnTo>
                <a:lnTo>
                  <a:pt x="25698" y="44450"/>
                </a:lnTo>
                <a:lnTo>
                  <a:pt x="28663" y="46151"/>
                </a:lnTo>
                <a:lnTo>
                  <a:pt x="32067" y="48793"/>
                </a:lnTo>
                <a:lnTo>
                  <a:pt x="33337" y="50190"/>
                </a:lnTo>
                <a:lnTo>
                  <a:pt x="35001" y="53136"/>
                </a:lnTo>
                <a:lnTo>
                  <a:pt x="35420" y="54660"/>
                </a:lnTo>
                <a:lnTo>
                  <a:pt x="35420" y="58877"/>
                </a:lnTo>
                <a:lnTo>
                  <a:pt x="34328" y="61201"/>
                </a:lnTo>
                <a:lnTo>
                  <a:pt x="29984" y="65189"/>
                </a:lnTo>
                <a:lnTo>
                  <a:pt x="27063" y="66192"/>
                </a:lnTo>
                <a:lnTo>
                  <a:pt x="37353" y="66192"/>
                </a:lnTo>
                <a:lnTo>
                  <a:pt x="44488" y="59601"/>
                </a:lnTo>
                <a:lnTo>
                  <a:pt x="46659" y="54813"/>
                </a:lnTo>
                <a:lnTo>
                  <a:pt x="46659" y="44881"/>
                </a:lnTo>
                <a:lnTo>
                  <a:pt x="21323" y="23990"/>
                </a:lnTo>
                <a:lnTo>
                  <a:pt x="17780" y="22072"/>
                </a:lnTo>
                <a:lnTo>
                  <a:pt x="14147" y="19494"/>
                </a:lnTo>
                <a:lnTo>
                  <a:pt x="12623" y="17970"/>
                </a:lnTo>
                <a:lnTo>
                  <a:pt x="10985" y="15290"/>
                </a:lnTo>
                <a:lnTo>
                  <a:pt x="10642" y="13982"/>
                </a:lnTo>
                <a:lnTo>
                  <a:pt x="10642" y="10185"/>
                </a:lnTo>
                <a:lnTo>
                  <a:pt x="11620" y="8140"/>
                </a:lnTo>
                <a:lnTo>
                  <a:pt x="15506" y="4572"/>
                </a:lnTo>
                <a:lnTo>
                  <a:pt x="18148" y="3683"/>
                </a:lnTo>
                <a:lnTo>
                  <a:pt x="33994" y="3683"/>
                </a:lnTo>
                <a:lnTo>
                  <a:pt x="30191" y="1866"/>
                </a:lnTo>
                <a:lnTo>
                  <a:pt x="28422" y="1181"/>
                </a:lnTo>
                <a:lnTo>
                  <a:pt x="24853" y="266"/>
                </a:lnTo>
                <a:lnTo>
                  <a:pt x="22758" y="0"/>
                </a:lnTo>
                <a:close/>
              </a:path>
              <a:path w="46990" h="86995">
                <a:moveTo>
                  <a:pt x="33994" y="3683"/>
                </a:moveTo>
                <a:lnTo>
                  <a:pt x="25806" y="3683"/>
                </a:lnTo>
                <a:lnTo>
                  <a:pt x="29819" y="5372"/>
                </a:lnTo>
                <a:lnTo>
                  <a:pt x="37236" y="12141"/>
                </a:lnTo>
                <a:lnTo>
                  <a:pt x="39573" y="16611"/>
                </a:lnTo>
                <a:lnTo>
                  <a:pt x="40525" y="22174"/>
                </a:lnTo>
                <a:lnTo>
                  <a:pt x="42532" y="22174"/>
                </a:lnTo>
                <a:lnTo>
                  <a:pt x="42108" y="4559"/>
                </a:lnTo>
                <a:lnTo>
                  <a:pt x="36258" y="4559"/>
                </a:lnTo>
                <a:lnTo>
                  <a:pt x="34709" y="4025"/>
                </a:lnTo>
                <a:lnTo>
                  <a:pt x="33994" y="3683"/>
                </a:lnTo>
                <a:close/>
              </a:path>
              <a:path w="46990" h="86995">
                <a:moveTo>
                  <a:pt x="41998" y="0"/>
                </a:moveTo>
                <a:lnTo>
                  <a:pt x="40525" y="0"/>
                </a:lnTo>
                <a:lnTo>
                  <a:pt x="40093" y="1993"/>
                </a:lnTo>
                <a:lnTo>
                  <a:pt x="39636" y="3251"/>
                </a:lnTo>
                <a:lnTo>
                  <a:pt x="38658" y="4305"/>
                </a:lnTo>
                <a:lnTo>
                  <a:pt x="37985" y="4559"/>
                </a:lnTo>
                <a:lnTo>
                  <a:pt x="42108" y="4559"/>
                </a:lnTo>
                <a:lnTo>
                  <a:pt x="41998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05100" y="7058106"/>
            <a:ext cx="34925" cy="86360"/>
          </a:xfrm>
          <a:custGeom>
            <a:avLst/>
            <a:gdLst/>
            <a:ahLst/>
            <a:cxnLst/>
            <a:rect l="l" t="t" r="r" b="b"/>
            <a:pathLst>
              <a:path w="34925" h="86359">
                <a:moveTo>
                  <a:pt x="34785" y="84289"/>
                </a:moveTo>
                <a:lnTo>
                  <a:pt x="0" y="84289"/>
                </a:lnTo>
                <a:lnTo>
                  <a:pt x="0" y="86105"/>
                </a:lnTo>
                <a:lnTo>
                  <a:pt x="34785" y="86105"/>
                </a:lnTo>
                <a:lnTo>
                  <a:pt x="34785" y="84289"/>
                </a:lnTo>
                <a:close/>
              </a:path>
              <a:path w="34925" h="86359">
                <a:moveTo>
                  <a:pt x="30645" y="21386"/>
                </a:moveTo>
                <a:lnTo>
                  <a:pt x="4076" y="21386"/>
                </a:lnTo>
                <a:lnTo>
                  <a:pt x="5549" y="21704"/>
                </a:lnTo>
                <a:lnTo>
                  <a:pt x="7734" y="22986"/>
                </a:lnTo>
                <a:lnTo>
                  <a:pt x="8470" y="23723"/>
                </a:lnTo>
                <a:lnTo>
                  <a:pt x="9182" y="25425"/>
                </a:lnTo>
                <a:lnTo>
                  <a:pt x="9372" y="27546"/>
                </a:lnTo>
                <a:lnTo>
                  <a:pt x="9367" y="78117"/>
                </a:lnTo>
                <a:lnTo>
                  <a:pt x="9182" y="80124"/>
                </a:lnTo>
                <a:lnTo>
                  <a:pt x="8826" y="80898"/>
                </a:lnTo>
                <a:lnTo>
                  <a:pt x="8369" y="82016"/>
                </a:lnTo>
                <a:lnTo>
                  <a:pt x="7721" y="82803"/>
                </a:lnTo>
                <a:lnTo>
                  <a:pt x="6870" y="83261"/>
                </a:lnTo>
                <a:lnTo>
                  <a:pt x="5689" y="83946"/>
                </a:lnTo>
                <a:lnTo>
                  <a:pt x="4140" y="84289"/>
                </a:lnTo>
                <a:lnTo>
                  <a:pt x="30708" y="84289"/>
                </a:lnTo>
                <a:lnTo>
                  <a:pt x="29235" y="83972"/>
                </a:lnTo>
                <a:lnTo>
                  <a:pt x="27038" y="82689"/>
                </a:lnTo>
                <a:lnTo>
                  <a:pt x="26301" y="81953"/>
                </a:lnTo>
                <a:lnTo>
                  <a:pt x="25552" y="80251"/>
                </a:lnTo>
                <a:lnTo>
                  <a:pt x="25361" y="78117"/>
                </a:lnTo>
                <a:lnTo>
                  <a:pt x="25368" y="27546"/>
                </a:lnTo>
                <a:lnTo>
                  <a:pt x="25552" y="25552"/>
                </a:lnTo>
                <a:lnTo>
                  <a:pt x="26390" y="23660"/>
                </a:lnTo>
                <a:lnTo>
                  <a:pt x="27063" y="22872"/>
                </a:lnTo>
                <a:lnTo>
                  <a:pt x="27914" y="22415"/>
                </a:lnTo>
                <a:lnTo>
                  <a:pt x="29095" y="21729"/>
                </a:lnTo>
                <a:lnTo>
                  <a:pt x="30645" y="21386"/>
                </a:lnTo>
                <a:close/>
              </a:path>
              <a:path w="34925" h="86359">
                <a:moveTo>
                  <a:pt x="34785" y="19570"/>
                </a:moveTo>
                <a:lnTo>
                  <a:pt x="0" y="19570"/>
                </a:lnTo>
                <a:lnTo>
                  <a:pt x="0" y="21386"/>
                </a:lnTo>
                <a:lnTo>
                  <a:pt x="34785" y="21386"/>
                </a:lnTo>
                <a:lnTo>
                  <a:pt x="34785" y="19570"/>
                </a:lnTo>
                <a:close/>
              </a:path>
              <a:path w="34925" h="86359">
                <a:moveTo>
                  <a:pt x="19367" y="0"/>
                </a:moveTo>
                <a:lnTo>
                  <a:pt x="15367" y="0"/>
                </a:lnTo>
                <a:lnTo>
                  <a:pt x="13665" y="698"/>
                </a:lnTo>
                <a:lnTo>
                  <a:pt x="10858" y="3505"/>
                </a:lnTo>
                <a:lnTo>
                  <a:pt x="10160" y="5206"/>
                </a:lnTo>
                <a:lnTo>
                  <a:pt x="10160" y="9207"/>
                </a:lnTo>
                <a:lnTo>
                  <a:pt x="10858" y="10909"/>
                </a:lnTo>
                <a:lnTo>
                  <a:pt x="13665" y="13715"/>
                </a:lnTo>
                <a:lnTo>
                  <a:pt x="15367" y="14414"/>
                </a:lnTo>
                <a:lnTo>
                  <a:pt x="19367" y="14414"/>
                </a:lnTo>
                <a:lnTo>
                  <a:pt x="21069" y="13715"/>
                </a:lnTo>
                <a:lnTo>
                  <a:pt x="23876" y="10909"/>
                </a:lnTo>
                <a:lnTo>
                  <a:pt x="24574" y="9207"/>
                </a:lnTo>
                <a:lnTo>
                  <a:pt x="24574" y="5206"/>
                </a:lnTo>
                <a:lnTo>
                  <a:pt x="23876" y="3505"/>
                </a:lnTo>
                <a:lnTo>
                  <a:pt x="21069" y="698"/>
                </a:lnTo>
                <a:lnTo>
                  <a:pt x="19367" y="0"/>
                </a:lnTo>
                <a:close/>
              </a:path>
            </a:pathLst>
          </a:custGeom>
          <a:solidFill>
            <a:srgbClr val="BA1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90036" y="7056284"/>
            <a:ext cx="302374" cy="8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81152" y="6953250"/>
            <a:ext cx="312242" cy="312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636837" y="411200"/>
            <a:ext cx="5520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>
                <a:solidFill>
                  <a:srgbClr val="F16150"/>
                </a:solidFill>
              </a:rPr>
              <a:t>5</a:t>
            </a:r>
            <a:r>
              <a:rPr spc="-459" dirty="0">
                <a:solidFill>
                  <a:srgbClr val="F16150"/>
                </a:solidFill>
              </a:rPr>
              <a:t> </a:t>
            </a:r>
            <a:r>
              <a:rPr spc="-50" dirty="0">
                <a:solidFill>
                  <a:srgbClr val="F16150"/>
                </a:solidFill>
              </a:rPr>
              <a:t>PUANLIK</a:t>
            </a:r>
            <a:r>
              <a:rPr spc="-455" dirty="0">
                <a:solidFill>
                  <a:srgbClr val="F16150"/>
                </a:solidFill>
              </a:rPr>
              <a:t> </a:t>
            </a:r>
            <a:r>
              <a:rPr spc="-10" dirty="0">
                <a:solidFill>
                  <a:srgbClr val="F16150"/>
                </a:solidFill>
              </a:rPr>
              <a:t>İNDİRİM</a:t>
            </a:r>
            <a:r>
              <a:rPr spc="-459" dirty="0">
                <a:solidFill>
                  <a:srgbClr val="F16150"/>
                </a:solidFill>
              </a:rPr>
              <a:t> </a:t>
            </a:r>
            <a:r>
              <a:rPr spc="5" dirty="0">
                <a:solidFill>
                  <a:srgbClr val="F16150"/>
                </a:solidFill>
              </a:rPr>
              <a:t>TEŞVİKİ</a:t>
            </a:r>
          </a:p>
        </p:txBody>
      </p:sp>
      <p:sp>
        <p:nvSpPr>
          <p:cNvPr id="26" name="object 26"/>
          <p:cNvSpPr/>
          <p:nvPr/>
        </p:nvSpPr>
        <p:spPr>
          <a:xfrm>
            <a:off x="683996" y="2332939"/>
            <a:ext cx="5846445" cy="2697480"/>
          </a:xfrm>
          <a:custGeom>
            <a:avLst/>
            <a:gdLst/>
            <a:ahLst/>
            <a:cxnLst/>
            <a:rect l="l" t="t" r="r" b="b"/>
            <a:pathLst>
              <a:path w="5846445" h="2697479">
                <a:moveTo>
                  <a:pt x="3220534" y="45567"/>
                </a:moveTo>
                <a:lnTo>
                  <a:pt x="3076905" y="45567"/>
                </a:lnTo>
                <a:lnTo>
                  <a:pt x="3117314" y="49485"/>
                </a:lnTo>
                <a:lnTo>
                  <a:pt x="3155538" y="60996"/>
                </a:lnTo>
                <a:lnTo>
                  <a:pt x="3190689" y="79734"/>
                </a:lnTo>
                <a:lnTo>
                  <a:pt x="3221875" y="105333"/>
                </a:lnTo>
                <a:lnTo>
                  <a:pt x="5811723" y="2695181"/>
                </a:lnTo>
                <a:lnTo>
                  <a:pt x="5817552" y="2697403"/>
                </a:lnTo>
                <a:lnTo>
                  <a:pt x="5829211" y="2697403"/>
                </a:lnTo>
                <a:lnTo>
                  <a:pt x="5835040" y="2695181"/>
                </a:lnTo>
                <a:lnTo>
                  <a:pt x="5839485" y="2690736"/>
                </a:lnTo>
                <a:lnTo>
                  <a:pt x="5844493" y="2683196"/>
                </a:lnTo>
                <a:lnTo>
                  <a:pt x="5846162" y="2674621"/>
                </a:lnTo>
                <a:lnTo>
                  <a:pt x="5844493" y="2666049"/>
                </a:lnTo>
                <a:lnTo>
                  <a:pt x="5839485" y="2658516"/>
                </a:lnTo>
                <a:lnTo>
                  <a:pt x="3254082" y="73113"/>
                </a:lnTo>
                <a:lnTo>
                  <a:pt x="3220534" y="45567"/>
                </a:lnTo>
                <a:close/>
              </a:path>
              <a:path w="5846445" h="2697479">
                <a:moveTo>
                  <a:pt x="3076905" y="0"/>
                </a:moveTo>
                <a:lnTo>
                  <a:pt x="3027541" y="4794"/>
                </a:lnTo>
                <a:lnTo>
                  <a:pt x="2980836" y="18878"/>
                </a:lnTo>
                <a:lnTo>
                  <a:pt x="2937873" y="41801"/>
                </a:lnTo>
                <a:lnTo>
                  <a:pt x="2899740" y="73113"/>
                </a:lnTo>
                <a:lnTo>
                  <a:pt x="2273985" y="698868"/>
                </a:lnTo>
                <a:lnTo>
                  <a:pt x="2238790" y="729532"/>
                </a:lnTo>
                <a:lnTo>
                  <a:pt x="2197074" y="758302"/>
                </a:lnTo>
                <a:lnTo>
                  <a:pt x="2150467" y="784502"/>
                </a:lnTo>
                <a:lnTo>
                  <a:pt x="2100603" y="807456"/>
                </a:lnTo>
                <a:lnTo>
                  <a:pt x="2049115" y="826487"/>
                </a:lnTo>
                <a:lnTo>
                  <a:pt x="1997635" y="840918"/>
                </a:lnTo>
                <a:lnTo>
                  <a:pt x="1947795" y="850072"/>
                </a:lnTo>
                <a:lnTo>
                  <a:pt x="1901228" y="853274"/>
                </a:lnTo>
                <a:lnTo>
                  <a:pt x="22783" y="853274"/>
                </a:lnTo>
                <a:lnTo>
                  <a:pt x="13914" y="855064"/>
                </a:lnTo>
                <a:lnTo>
                  <a:pt x="6672" y="859945"/>
                </a:lnTo>
                <a:lnTo>
                  <a:pt x="1790" y="867183"/>
                </a:lnTo>
                <a:lnTo>
                  <a:pt x="0" y="876046"/>
                </a:lnTo>
                <a:lnTo>
                  <a:pt x="1790" y="884915"/>
                </a:lnTo>
                <a:lnTo>
                  <a:pt x="6672" y="892157"/>
                </a:lnTo>
                <a:lnTo>
                  <a:pt x="13914" y="897039"/>
                </a:lnTo>
                <a:lnTo>
                  <a:pt x="22783" y="898829"/>
                </a:lnTo>
                <a:lnTo>
                  <a:pt x="1901228" y="898829"/>
                </a:lnTo>
                <a:lnTo>
                  <a:pt x="1946522" y="896122"/>
                </a:lnTo>
                <a:lnTo>
                  <a:pt x="1994431" y="888318"/>
                </a:lnTo>
                <a:lnTo>
                  <a:pt x="2043802" y="875895"/>
                </a:lnTo>
                <a:lnTo>
                  <a:pt x="2093482" y="859330"/>
                </a:lnTo>
                <a:lnTo>
                  <a:pt x="2142320" y="839101"/>
                </a:lnTo>
                <a:lnTo>
                  <a:pt x="2189162" y="815685"/>
                </a:lnTo>
                <a:lnTo>
                  <a:pt x="2232856" y="789559"/>
                </a:lnTo>
                <a:lnTo>
                  <a:pt x="2272251" y="761201"/>
                </a:lnTo>
                <a:lnTo>
                  <a:pt x="2306192" y="731088"/>
                </a:lnTo>
                <a:lnTo>
                  <a:pt x="2931947" y="105333"/>
                </a:lnTo>
                <a:lnTo>
                  <a:pt x="2963133" y="79734"/>
                </a:lnTo>
                <a:lnTo>
                  <a:pt x="2998282" y="60996"/>
                </a:lnTo>
                <a:lnTo>
                  <a:pt x="3036503" y="49485"/>
                </a:lnTo>
                <a:lnTo>
                  <a:pt x="3076905" y="45567"/>
                </a:lnTo>
                <a:lnTo>
                  <a:pt x="3220534" y="45567"/>
                </a:lnTo>
                <a:lnTo>
                  <a:pt x="3215947" y="41801"/>
                </a:lnTo>
                <a:lnTo>
                  <a:pt x="3172980" y="18878"/>
                </a:lnTo>
                <a:lnTo>
                  <a:pt x="3126270" y="4794"/>
                </a:lnTo>
                <a:lnTo>
                  <a:pt x="3076905" y="0"/>
                </a:lnTo>
                <a:close/>
              </a:path>
            </a:pathLst>
          </a:custGeom>
          <a:solidFill>
            <a:srgbClr val="283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98099" y="2601302"/>
            <a:ext cx="5846445" cy="2698115"/>
          </a:xfrm>
          <a:custGeom>
            <a:avLst/>
            <a:gdLst/>
            <a:ahLst/>
            <a:cxnLst/>
            <a:rect l="l" t="t" r="r" b="b"/>
            <a:pathLst>
              <a:path w="5846445" h="2698115">
                <a:moveTo>
                  <a:pt x="22772" y="0"/>
                </a:moveTo>
                <a:lnTo>
                  <a:pt x="14200" y="1666"/>
                </a:lnTo>
                <a:lnTo>
                  <a:pt x="6667" y="6667"/>
                </a:lnTo>
                <a:lnTo>
                  <a:pt x="1666" y="14205"/>
                </a:lnTo>
                <a:lnTo>
                  <a:pt x="0" y="22777"/>
                </a:lnTo>
                <a:lnTo>
                  <a:pt x="1666" y="31349"/>
                </a:lnTo>
                <a:lnTo>
                  <a:pt x="2592070" y="2624289"/>
                </a:lnTo>
                <a:lnTo>
                  <a:pt x="2631337" y="2656343"/>
                </a:lnTo>
                <a:lnTo>
                  <a:pt x="2674915" y="2679239"/>
                </a:lnTo>
                <a:lnTo>
                  <a:pt x="2721364" y="2692977"/>
                </a:lnTo>
                <a:lnTo>
                  <a:pt x="2769247" y="2697556"/>
                </a:lnTo>
                <a:lnTo>
                  <a:pt x="2817136" y="2692977"/>
                </a:lnTo>
                <a:lnTo>
                  <a:pt x="2863584" y="2679239"/>
                </a:lnTo>
                <a:lnTo>
                  <a:pt x="2907159" y="2656343"/>
                </a:lnTo>
                <a:lnTo>
                  <a:pt x="2913954" y="2650796"/>
                </a:lnTo>
                <a:lnTo>
                  <a:pt x="2746785" y="2650796"/>
                </a:lnTo>
                <a:lnTo>
                  <a:pt x="2702736" y="2641009"/>
                </a:lnTo>
                <a:lnTo>
                  <a:pt x="2661319" y="2621433"/>
                </a:lnTo>
                <a:lnTo>
                  <a:pt x="2624289" y="2592069"/>
                </a:lnTo>
                <a:lnTo>
                  <a:pt x="38887" y="6667"/>
                </a:lnTo>
                <a:lnTo>
                  <a:pt x="31347" y="1666"/>
                </a:lnTo>
                <a:lnTo>
                  <a:pt x="22772" y="0"/>
                </a:lnTo>
                <a:close/>
              </a:path>
              <a:path w="5846445" h="2698115">
                <a:moveTo>
                  <a:pt x="5823381" y="1798573"/>
                </a:moveTo>
                <a:lnTo>
                  <a:pt x="3944937" y="1798573"/>
                </a:lnTo>
                <a:lnTo>
                  <a:pt x="3899642" y="1801281"/>
                </a:lnTo>
                <a:lnTo>
                  <a:pt x="3851732" y="1809085"/>
                </a:lnTo>
                <a:lnTo>
                  <a:pt x="3802360" y="1821508"/>
                </a:lnTo>
                <a:lnTo>
                  <a:pt x="3752678" y="1838073"/>
                </a:lnTo>
                <a:lnTo>
                  <a:pt x="3703840" y="1858302"/>
                </a:lnTo>
                <a:lnTo>
                  <a:pt x="3656997" y="1881718"/>
                </a:lnTo>
                <a:lnTo>
                  <a:pt x="3613303" y="1907844"/>
                </a:lnTo>
                <a:lnTo>
                  <a:pt x="3573911" y="1936202"/>
                </a:lnTo>
                <a:lnTo>
                  <a:pt x="3539972" y="1966315"/>
                </a:lnTo>
                <a:lnTo>
                  <a:pt x="2914218" y="2592069"/>
                </a:lnTo>
                <a:lnTo>
                  <a:pt x="2877183" y="2621433"/>
                </a:lnTo>
                <a:lnTo>
                  <a:pt x="2835763" y="2641009"/>
                </a:lnTo>
                <a:lnTo>
                  <a:pt x="2791712" y="2650796"/>
                </a:lnTo>
                <a:lnTo>
                  <a:pt x="2913954" y="2650796"/>
                </a:lnTo>
                <a:lnTo>
                  <a:pt x="2946425" y="2624289"/>
                </a:lnTo>
                <a:lnTo>
                  <a:pt x="3572179" y="1998535"/>
                </a:lnTo>
                <a:lnTo>
                  <a:pt x="3607371" y="1967871"/>
                </a:lnTo>
                <a:lnTo>
                  <a:pt x="3649086" y="1939101"/>
                </a:lnTo>
                <a:lnTo>
                  <a:pt x="3695692" y="1912901"/>
                </a:lnTo>
                <a:lnTo>
                  <a:pt x="3745557" y="1889947"/>
                </a:lnTo>
                <a:lnTo>
                  <a:pt x="3797046" y="1870916"/>
                </a:lnTo>
                <a:lnTo>
                  <a:pt x="3848528" y="1856485"/>
                </a:lnTo>
                <a:lnTo>
                  <a:pt x="3898369" y="1847330"/>
                </a:lnTo>
                <a:lnTo>
                  <a:pt x="3944937" y="1844128"/>
                </a:lnTo>
                <a:lnTo>
                  <a:pt x="5823381" y="1844128"/>
                </a:lnTo>
                <a:lnTo>
                  <a:pt x="5832244" y="1842338"/>
                </a:lnTo>
                <a:lnTo>
                  <a:pt x="5839482" y="1837456"/>
                </a:lnTo>
                <a:lnTo>
                  <a:pt x="5844362" y="1830214"/>
                </a:lnTo>
                <a:lnTo>
                  <a:pt x="5846152" y="1821345"/>
                </a:lnTo>
                <a:lnTo>
                  <a:pt x="5844362" y="1812482"/>
                </a:lnTo>
                <a:lnTo>
                  <a:pt x="5839482" y="1805244"/>
                </a:lnTo>
                <a:lnTo>
                  <a:pt x="5832244" y="1800363"/>
                </a:lnTo>
                <a:lnTo>
                  <a:pt x="5823381" y="1798573"/>
                </a:lnTo>
                <a:close/>
              </a:path>
            </a:pathLst>
          </a:custGeom>
          <a:solidFill>
            <a:srgbClr val="F15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5282" y="2974993"/>
            <a:ext cx="4900295" cy="3602354"/>
          </a:xfrm>
          <a:custGeom>
            <a:avLst/>
            <a:gdLst/>
            <a:ahLst/>
            <a:cxnLst/>
            <a:rect l="l" t="t" r="r" b="b"/>
            <a:pathLst>
              <a:path w="4900295" h="3602354">
                <a:moveTo>
                  <a:pt x="22780" y="0"/>
                </a:moveTo>
                <a:lnTo>
                  <a:pt x="14209" y="1666"/>
                </a:lnTo>
                <a:lnTo>
                  <a:pt x="6677" y="6667"/>
                </a:lnTo>
                <a:lnTo>
                  <a:pt x="1669" y="14207"/>
                </a:lnTo>
                <a:lnTo>
                  <a:pt x="0" y="22782"/>
                </a:lnTo>
                <a:lnTo>
                  <a:pt x="1669" y="31354"/>
                </a:lnTo>
                <a:lnTo>
                  <a:pt x="3440528" y="3472751"/>
                </a:lnTo>
                <a:lnTo>
                  <a:pt x="3478146" y="3506318"/>
                </a:lnTo>
                <a:lnTo>
                  <a:pt x="3518926" y="3535093"/>
                </a:lnTo>
                <a:lnTo>
                  <a:pt x="3562524" y="3558941"/>
                </a:lnTo>
                <a:lnTo>
                  <a:pt x="3608597" y="3577725"/>
                </a:lnTo>
                <a:lnTo>
                  <a:pt x="3656802" y="3591310"/>
                </a:lnTo>
                <a:lnTo>
                  <a:pt x="3706794" y="3599561"/>
                </a:lnTo>
                <a:lnTo>
                  <a:pt x="3758231" y="3602342"/>
                </a:lnTo>
                <a:lnTo>
                  <a:pt x="3761876" y="3602342"/>
                </a:lnTo>
                <a:lnTo>
                  <a:pt x="3815819" y="3598911"/>
                </a:lnTo>
                <a:lnTo>
                  <a:pt x="3861530" y="3591196"/>
                </a:lnTo>
                <a:lnTo>
                  <a:pt x="3906094" y="3579182"/>
                </a:lnTo>
                <a:lnTo>
                  <a:pt x="3949255" y="3562978"/>
                </a:lnTo>
                <a:lnTo>
                  <a:pt x="3961923" y="3556787"/>
                </a:lnTo>
                <a:lnTo>
                  <a:pt x="3758269" y="3556787"/>
                </a:lnTo>
                <a:lnTo>
                  <a:pt x="3704399" y="3553392"/>
                </a:lnTo>
                <a:lnTo>
                  <a:pt x="3652388" y="3543348"/>
                </a:lnTo>
                <a:lnTo>
                  <a:pt x="3602726" y="3526848"/>
                </a:lnTo>
                <a:lnTo>
                  <a:pt x="3555905" y="3504084"/>
                </a:lnTo>
                <a:lnTo>
                  <a:pt x="3512415" y="3475247"/>
                </a:lnTo>
                <a:lnTo>
                  <a:pt x="3472748" y="3440531"/>
                </a:lnTo>
                <a:lnTo>
                  <a:pt x="38884" y="6667"/>
                </a:lnTo>
                <a:lnTo>
                  <a:pt x="31351" y="1666"/>
                </a:lnTo>
                <a:lnTo>
                  <a:pt x="22780" y="0"/>
                </a:lnTo>
                <a:close/>
              </a:path>
              <a:path w="4900295" h="3602354">
                <a:moveTo>
                  <a:pt x="4446776" y="1827987"/>
                </a:moveTo>
                <a:lnTo>
                  <a:pt x="4438204" y="1829654"/>
                </a:lnTo>
                <a:lnTo>
                  <a:pt x="4430671" y="1834654"/>
                </a:lnTo>
                <a:lnTo>
                  <a:pt x="4425670" y="1842187"/>
                </a:lnTo>
                <a:lnTo>
                  <a:pt x="4424003" y="1850758"/>
                </a:lnTo>
                <a:lnTo>
                  <a:pt x="4425670" y="1859329"/>
                </a:lnTo>
                <a:lnTo>
                  <a:pt x="4430671" y="1866861"/>
                </a:lnTo>
                <a:lnTo>
                  <a:pt x="4738544" y="2174735"/>
                </a:lnTo>
                <a:lnTo>
                  <a:pt x="4770458" y="2210777"/>
                </a:lnTo>
                <a:lnTo>
                  <a:pt x="4797262" y="2249651"/>
                </a:lnTo>
                <a:lnTo>
                  <a:pt x="4818967" y="2290906"/>
                </a:lnTo>
                <a:lnTo>
                  <a:pt x="4835584" y="2334089"/>
                </a:lnTo>
                <a:lnTo>
                  <a:pt x="4847123" y="2378748"/>
                </a:lnTo>
                <a:lnTo>
                  <a:pt x="4853596" y="2424432"/>
                </a:lnTo>
                <a:lnTo>
                  <a:pt x="4855013" y="2470688"/>
                </a:lnTo>
                <a:lnTo>
                  <a:pt x="4851384" y="2517064"/>
                </a:lnTo>
                <a:lnTo>
                  <a:pt x="4842721" y="2563109"/>
                </a:lnTo>
                <a:lnTo>
                  <a:pt x="4829035" y="2608370"/>
                </a:lnTo>
                <a:lnTo>
                  <a:pt x="4810336" y="2652395"/>
                </a:lnTo>
                <a:lnTo>
                  <a:pt x="4786635" y="2694732"/>
                </a:lnTo>
                <a:lnTo>
                  <a:pt x="4757942" y="2734930"/>
                </a:lnTo>
                <a:lnTo>
                  <a:pt x="4724269" y="2772537"/>
                </a:lnTo>
                <a:lnTo>
                  <a:pt x="4070550" y="3426256"/>
                </a:lnTo>
                <a:lnTo>
                  <a:pt x="4034082" y="3459018"/>
                </a:lnTo>
                <a:lnTo>
                  <a:pt x="3994795" y="3487319"/>
                </a:lnTo>
                <a:lnTo>
                  <a:pt x="3953036" y="3511009"/>
                </a:lnTo>
                <a:lnTo>
                  <a:pt x="3909149" y="3529938"/>
                </a:lnTo>
                <a:lnTo>
                  <a:pt x="3863482" y="3543958"/>
                </a:lnTo>
                <a:lnTo>
                  <a:pt x="3816380" y="3552919"/>
                </a:lnTo>
                <a:lnTo>
                  <a:pt x="3768188" y="3556673"/>
                </a:lnTo>
                <a:lnTo>
                  <a:pt x="3761571" y="3556787"/>
                </a:lnTo>
                <a:lnTo>
                  <a:pt x="3961923" y="3556787"/>
                </a:lnTo>
                <a:lnTo>
                  <a:pt x="4030346" y="3518444"/>
                </a:lnTo>
                <a:lnTo>
                  <a:pt x="4067764" y="3490334"/>
                </a:lnTo>
                <a:lnTo>
                  <a:pt x="4102757" y="3458476"/>
                </a:lnTo>
                <a:lnTo>
                  <a:pt x="4756489" y="2804756"/>
                </a:lnTo>
                <a:lnTo>
                  <a:pt x="4788347" y="2769759"/>
                </a:lnTo>
                <a:lnTo>
                  <a:pt x="4816457" y="2732338"/>
                </a:lnTo>
                <a:lnTo>
                  <a:pt x="4840708" y="2692748"/>
                </a:lnTo>
                <a:lnTo>
                  <a:pt x="4860991" y="2651244"/>
                </a:lnTo>
                <a:lnTo>
                  <a:pt x="4877195" y="2608082"/>
                </a:lnTo>
                <a:lnTo>
                  <a:pt x="4889209" y="2563517"/>
                </a:lnTo>
                <a:lnTo>
                  <a:pt x="4896924" y="2517806"/>
                </a:lnTo>
                <a:lnTo>
                  <a:pt x="4900228" y="2471204"/>
                </a:lnTo>
                <a:lnTo>
                  <a:pt x="4898482" y="2417975"/>
                </a:lnTo>
                <a:lnTo>
                  <a:pt x="4890905" y="2366212"/>
                </a:lnTo>
                <a:lnTo>
                  <a:pt x="4877646" y="2316289"/>
                </a:lnTo>
                <a:lnTo>
                  <a:pt x="4858853" y="2268583"/>
                </a:lnTo>
                <a:lnTo>
                  <a:pt x="4834673" y="2223470"/>
                </a:lnTo>
                <a:lnTo>
                  <a:pt x="4805257" y="2181326"/>
                </a:lnTo>
                <a:lnTo>
                  <a:pt x="4770751" y="2142528"/>
                </a:lnTo>
                <a:lnTo>
                  <a:pt x="4462891" y="1834654"/>
                </a:lnTo>
                <a:lnTo>
                  <a:pt x="4455351" y="1829654"/>
                </a:lnTo>
                <a:lnTo>
                  <a:pt x="4446776" y="1827987"/>
                </a:lnTo>
                <a:close/>
              </a:path>
            </a:pathLst>
          </a:custGeom>
          <a:solidFill>
            <a:srgbClr val="F15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52738" y="1054430"/>
            <a:ext cx="4900295" cy="3602354"/>
          </a:xfrm>
          <a:custGeom>
            <a:avLst/>
            <a:gdLst/>
            <a:ahLst/>
            <a:cxnLst/>
            <a:rect l="l" t="t" r="r" b="b"/>
            <a:pathLst>
              <a:path w="4900295" h="3602354">
                <a:moveTo>
                  <a:pt x="1341445" y="45554"/>
                </a:moveTo>
                <a:lnTo>
                  <a:pt x="1132039" y="45554"/>
                </a:lnTo>
                <a:lnTo>
                  <a:pt x="1179946" y="47115"/>
                </a:lnTo>
                <a:lnTo>
                  <a:pt x="1226513" y="53906"/>
                </a:lnTo>
                <a:lnTo>
                  <a:pt x="1271406" y="65795"/>
                </a:lnTo>
                <a:lnTo>
                  <a:pt x="1314286" y="82650"/>
                </a:lnTo>
                <a:lnTo>
                  <a:pt x="1354816" y="104338"/>
                </a:lnTo>
                <a:lnTo>
                  <a:pt x="1392659" y="130727"/>
                </a:lnTo>
                <a:lnTo>
                  <a:pt x="1427479" y="161683"/>
                </a:lnTo>
                <a:lnTo>
                  <a:pt x="4865789" y="3599992"/>
                </a:lnTo>
                <a:lnTo>
                  <a:pt x="4871618" y="3602215"/>
                </a:lnTo>
                <a:lnTo>
                  <a:pt x="4883277" y="3602215"/>
                </a:lnTo>
                <a:lnTo>
                  <a:pt x="4889106" y="3599992"/>
                </a:lnTo>
                <a:lnTo>
                  <a:pt x="4893551" y="3595547"/>
                </a:lnTo>
                <a:lnTo>
                  <a:pt x="4898559" y="3588007"/>
                </a:lnTo>
                <a:lnTo>
                  <a:pt x="4900228" y="3579433"/>
                </a:lnTo>
                <a:lnTo>
                  <a:pt x="4898559" y="3570860"/>
                </a:lnTo>
                <a:lnTo>
                  <a:pt x="4893551" y="3563327"/>
                </a:lnTo>
                <a:lnTo>
                  <a:pt x="1459699" y="129476"/>
                </a:lnTo>
                <a:lnTo>
                  <a:pt x="1420900" y="94970"/>
                </a:lnTo>
                <a:lnTo>
                  <a:pt x="1378755" y="65552"/>
                </a:lnTo>
                <a:lnTo>
                  <a:pt x="1341445" y="45554"/>
                </a:lnTo>
                <a:close/>
              </a:path>
              <a:path w="4900295" h="3602354">
                <a:moveTo>
                  <a:pt x="1131011" y="0"/>
                </a:moveTo>
                <a:lnTo>
                  <a:pt x="1084408" y="3307"/>
                </a:lnTo>
                <a:lnTo>
                  <a:pt x="1038697" y="11023"/>
                </a:lnTo>
                <a:lnTo>
                  <a:pt x="994133" y="23039"/>
                </a:lnTo>
                <a:lnTo>
                  <a:pt x="950972" y="39242"/>
                </a:lnTo>
                <a:lnTo>
                  <a:pt x="909470" y="59526"/>
                </a:lnTo>
                <a:lnTo>
                  <a:pt x="869882" y="83778"/>
                </a:lnTo>
                <a:lnTo>
                  <a:pt x="832463" y="111890"/>
                </a:lnTo>
                <a:lnTo>
                  <a:pt x="797471" y="143751"/>
                </a:lnTo>
                <a:lnTo>
                  <a:pt x="143738" y="797471"/>
                </a:lnTo>
                <a:lnTo>
                  <a:pt x="111881" y="832463"/>
                </a:lnTo>
                <a:lnTo>
                  <a:pt x="83772" y="869882"/>
                </a:lnTo>
                <a:lnTo>
                  <a:pt x="59522" y="909470"/>
                </a:lnTo>
                <a:lnTo>
                  <a:pt x="39241" y="950972"/>
                </a:lnTo>
                <a:lnTo>
                  <a:pt x="23038" y="994133"/>
                </a:lnTo>
                <a:lnTo>
                  <a:pt x="11023" y="1038697"/>
                </a:lnTo>
                <a:lnTo>
                  <a:pt x="3307" y="1084408"/>
                </a:lnTo>
                <a:lnTo>
                  <a:pt x="0" y="1131011"/>
                </a:lnTo>
                <a:lnTo>
                  <a:pt x="1745" y="1184239"/>
                </a:lnTo>
                <a:lnTo>
                  <a:pt x="9322" y="1236003"/>
                </a:lnTo>
                <a:lnTo>
                  <a:pt x="22581" y="1285927"/>
                </a:lnTo>
                <a:lnTo>
                  <a:pt x="41375" y="1333634"/>
                </a:lnTo>
                <a:lnTo>
                  <a:pt x="65554" y="1378749"/>
                </a:lnTo>
                <a:lnTo>
                  <a:pt x="94970" y="1420896"/>
                </a:lnTo>
                <a:lnTo>
                  <a:pt x="129476" y="1459699"/>
                </a:lnTo>
                <a:lnTo>
                  <a:pt x="437349" y="1767560"/>
                </a:lnTo>
                <a:lnTo>
                  <a:pt x="453453" y="1774237"/>
                </a:lnTo>
                <a:lnTo>
                  <a:pt x="462024" y="1772568"/>
                </a:lnTo>
                <a:lnTo>
                  <a:pt x="161683" y="1427480"/>
                </a:lnTo>
                <a:lnTo>
                  <a:pt x="130731" y="1392659"/>
                </a:lnTo>
                <a:lnTo>
                  <a:pt x="104344" y="1354814"/>
                </a:lnTo>
                <a:lnTo>
                  <a:pt x="82656" y="1314282"/>
                </a:lnTo>
                <a:lnTo>
                  <a:pt x="65799" y="1271400"/>
                </a:lnTo>
                <a:lnTo>
                  <a:pt x="53908" y="1226508"/>
                </a:lnTo>
                <a:lnTo>
                  <a:pt x="47115" y="1179942"/>
                </a:lnTo>
                <a:lnTo>
                  <a:pt x="45554" y="1132039"/>
                </a:lnTo>
                <a:lnTo>
                  <a:pt x="49308" y="1083848"/>
                </a:lnTo>
                <a:lnTo>
                  <a:pt x="58269" y="1036745"/>
                </a:lnTo>
                <a:lnTo>
                  <a:pt x="72288" y="991078"/>
                </a:lnTo>
                <a:lnTo>
                  <a:pt x="91216" y="947192"/>
                </a:lnTo>
                <a:lnTo>
                  <a:pt x="114903" y="905432"/>
                </a:lnTo>
                <a:lnTo>
                  <a:pt x="143201" y="866146"/>
                </a:lnTo>
                <a:lnTo>
                  <a:pt x="175958" y="829678"/>
                </a:lnTo>
                <a:lnTo>
                  <a:pt x="829678" y="175958"/>
                </a:lnTo>
                <a:lnTo>
                  <a:pt x="866146" y="143201"/>
                </a:lnTo>
                <a:lnTo>
                  <a:pt x="905432" y="114903"/>
                </a:lnTo>
                <a:lnTo>
                  <a:pt x="947192" y="91216"/>
                </a:lnTo>
                <a:lnTo>
                  <a:pt x="991078" y="72288"/>
                </a:lnTo>
                <a:lnTo>
                  <a:pt x="1036745" y="58269"/>
                </a:lnTo>
                <a:lnTo>
                  <a:pt x="1083848" y="49308"/>
                </a:lnTo>
                <a:lnTo>
                  <a:pt x="1132039" y="45554"/>
                </a:lnTo>
                <a:lnTo>
                  <a:pt x="1341445" y="45554"/>
                </a:lnTo>
                <a:lnTo>
                  <a:pt x="1333639" y="41371"/>
                </a:lnTo>
                <a:lnTo>
                  <a:pt x="1285931" y="22576"/>
                </a:lnTo>
                <a:lnTo>
                  <a:pt x="1236005" y="9316"/>
                </a:lnTo>
                <a:lnTo>
                  <a:pt x="1184240" y="1741"/>
                </a:lnTo>
                <a:lnTo>
                  <a:pt x="1131011" y="0"/>
                </a:lnTo>
                <a:close/>
              </a:path>
            </a:pathLst>
          </a:custGeom>
          <a:solidFill>
            <a:srgbClr val="283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31895" y="4655223"/>
            <a:ext cx="427990" cy="627380"/>
          </a:xfrm>
          <a:custGeom>
            <a:avLst/>
            <a:gdLst/>
            <a:ahLst/>
            <a:cxnLst/>
            <a:rect l="l" t="t" r="r" b="b"/>
            <a:pathLst>
              <a:path w="427989" h="627379">
                <a:moveTo>
                  <a:pt x="32715" y="0"/>
                </a:moveTo>
                <a:lnTo>
                  <a:pt x="0" y="14478"/>
                </a:lnTo>
                <a:lnTo>
                  <a:pt x="7238" y="30835"/>
                </a:lnTo>
                <a:lnTo>
                  <a:pt x="28039" y="76410"/>
                </a:lnTo>
                <a:lnTo>
                  <a:pt x="49868" y="121432"/>
                </a:lnTo>
                <a:lnTo>
                  <a:pt x="72719" y="165888"/>
                </a:lnTo>
                <a:lnTo>
                  <a:pt x="96584" y="209767"/>
                </a:lnTo>
                <a:lnTo>
                  <a:pt x="121455" y="253057"/>
                </a:lnTo>
                <a:lnTo>
                  <a:pt x="147324" y="295746"/>
                </a:lnTo>
                <a:lnTo>
                  <a:pt x="174183" y="337821"/>
                </a:lnTo>
                <a:lnTo>
                  <a:pt x="202025" y="379272"/>
                </a:lnTo>
                <a:lnTo>
                  <a:pt x="230841" y="420085"/>
                </a:lnTo>
                <a:lnTo>
                  <a:pt x="260624" y="460250"/>
                </a:lnTo>
                <a:lnTo>
                  <a:pt x="291366" y="499755"/>
                </a:lnTo>
                <a:lnTo>
                  <a:pt x="323059" y="538586"/>
                </a:lnTo>
                <a:lnTo>
                  <a:pt x="355695" y="576733"/>
                </a:lnTo>
                <a:lnTo>
                  <a:pt x="389267" y="614184"/>
                </a:lnTo>
                <a:lnTo>
                  <a:pt x="401358" y="627367"/>
                </a:lnTo>
                <a:lnTo>
                  <a:pt x="427723" y="603173"/>
                </a:lnTo>
                <a:lnTo>
                  <a:pt x="415632" y="589991"/>
                </a:lnTo>
                <a:lnTo>
                  <a:pt x="382619" y="553161"/>
                </a:lnTo>
                <a:lnTo>
                  <a:pt x="350525" y="515647"/>
                </a:lnTo>
                <a:lnTo>
                  <a:pt x="319359" y="477461"/>
                </a:lnTo>
                <a:lnTo>
                  <a:pt x="289128" y="438614"/>
                </a:lnTo>
                <a:lnTo>
                  <a:pt x="259840" y="399117"/>
                </a:lnTo>
                <a:lnTo>
                  <a:pt x="231502" y="358983"/>
                </a:lnTo>
                <a:lnTo>
                  <a:pt x="204123" y="318223"/>
                </a:lnTo>
                <a:lnTo>
                  <a:pt x="177711" y="276849"/>
                </a:lnTo>
                <a:lnTo>
                  <a:pt x="152271" y="234872"/>
                </a:lnTo>
                <a:lnTo>
                  <a:pt x="127814" y="192304"/>
                </a:lnTo>
                <a:lnTo>
                  <a:pt x="104346" y="149157"/>
                </a:lnTo>
                <a:lnTo>
                  <a:pt x="81874" y="105443"/>
                </a:lnTo>
                <a:lnTo>
                  <a:pt x="60408" y="61172"/>
                </a:lnTo>
                <a:lnTo>
                  <a:pt x="39954" y="16357"/>
                </a:lnTo>
                <a:lnTo>
                  <a:pt x="32715" y="0"/>
                </a:lnTo>
                <a:close/>
              </a:path>
            </a:pathLst>
          </a:custGeom>
          <a:solidFill>
            <a:srgbClr val="F15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42423" y="5365127"/>
            <a:ext cx="628650" cy="426720"/>
          </a:xfrm>
          <a:custGeom>
            <a:avLst/>
            <a:gdLst/>
            <a:ahLst/>
            <a:cxnLst/>
            <a:rect l="l" t="t" r="r" b="b"/>
            <a:pathLst>
              <a:path w="628650" h="426720">
                <a:moveTo>
                  <a:pt x="24130" y="0"/>
                </a:moveTo>
                <a:lnTo>
                  <a:pt x="0" y="26415"/>
                </a:lnTo>
                <a:lnTo>
                  <a:pt x="13195" y="38480"/>
                </a:lnTo>
                <a:lnTo>
                  <a:pt x="50729" y="71994"/>
                </a:lnTo>
                <a:lnTo>
                  <a:pt x="88958" y="104570"/>
                </a:lnTo>
                <a:lnTo>
                  <a:pt x="127870" y="136200"/>
                </a:lnTo>
                <a:lnTo>
                  <a:pt x="167453" y="166877"/>
                </a:lnTo>
                <a:lnTo>
                  <a:pt x="207695" y="196593"/>
                </a:lnTo>
                <a:lnTo>
                  <a:pt x="248584" y="225340"/>
                </a:lnTo>
                <a:lnTo>
                  <a:pt x="290109" y="253110"/>
                </a:lnTo>
                <a:lnTo>
                  <a:pt x="332256" y="279897"/>
                </a:lnTo>
                <a:lnTo>
                  <a:pt x="375015" y="305691"/>
                </a:lnTo>
                <a:lnTo>
                  <a:pt x="418373" y="330485"/>
                </a:lnTo>
                <a:lnTo>
                  <a:pt x="462319" y="354271"/>
                </a:lnTo>
                <a:lnTo>
                  <a:pt x="506840" y="377042"/>
                </a:lnTo>
                <a:lnTo>
                  <a:pt x="551924" y="398789"/>
                </a:lnTo>
                <a:lnTo>
                  <a:pt x="597560" y="419506"/>
                </a:lnTo>
                <a:lnTo>
                  <a:pt x="613930" y="426707"/>
                </a:lnTo>
                <a:lnTo>
                  <a:pt x="628332" y="393953"/>
                </a:lnTo>
                <a:lnTo>
                  <a:pt x="611962" y="386753"/>
                </a:lnTo>
                <a:lnTo>
                  <a:pt x="567088" y="366382"/>
                </a:lnTo>
                <a:lnTo>
                  <a:pt x="522757" y="344998"/>
                </a:lnTo>
                <a:lnTo>
                  <a:pt x="478980" y="322608"/>
                </a:lnTo>
                <a:lnTo>
                  <a:pt x="435768" y="299219"/>
                </a:lnTo>
                <a:lnTo>
                  <a:pt x="393133" y="274839"/>
                </a:lnTo>
                <a:lnTo>
                  <a:pt x="351088" y="249476"/>
                </a:lnTo>
                <a:lnTo>
                  <a:pt x="309643" y="223137"/>
                </a:lnTo>
                <a:lnTo>
                  <a:pt x="268811" y="195830"/>
                </a:lnTo>
                <a:lnTo>
                  <a:pt x="228603" y="167562"/>
                </a:lnTo>
                <a:lnTo>
                  <a:pt x="189031" y="138341"/>
                </a:lnTo>
                <a:lnTo>
                  <a:pt x="150106" y="108174"/>
                </a:lnTo>
                <a:lnTo>
                  <a:pt x="111842" y="77070"/>
                </a:lnTo>
                <a:lnTo>
                  <a:pt x="74248" y="45035"/>
                </a:lnTo>
                <a:lnTo>
                  <a:pt x="37338" y="12077"/>
                </a:lnTo>
                <a:lnTo>
                  <a:pt x="24130" y="0"/>
                </a:lnTo>
                <a:close/>
              </a:path>
            </a:pathLst>
          </a:custGeom>
          <a:solidFill>
            <a:srgbClr val="283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51307" y="2356243"/>
            <a:ext cx="426720" cy="628650"/>
          </a:xfrm>
          <a:custGeom>
            <a:avLst/>
            <a:gdLst/>
            <a:ahLst/>
            <a:cxnLst/>
            <a:rect l="l" t="t" r="r" b="b"/>
            <a:pathLst>
              <a:path w="426720" h="628650">
                <a:moveTo>
                  <a:pt x="26416" y="0"/>
                </a:moveTo>
                <a:lnTo>
                  <a:pt x="0" y="24130"/>
                </a:lnTo>
                <a:lnTo>
                  <a:pt x="12077" y="37338"/>
                </a:lnTo>
                <a:lnTo>
                  <a:pt x="45032" y="74248"/>
                </a:lnTo>
                <a:lnTo>
                  <a:pt x="77066" y="111842"/>
                </a:lnTo>
                <a:lnTo>
                  <a:pt x="108169" y="150106"/>
                </a:lnTo>
                <a:lnTo>
                  <a:pt x="138335" y="189031"/>
                </a:lnTo>
                <a:lnTo>
                  <a:pt x="167556" y="228603"/>
                </a:lnTo>
                <a:lnTo>
                  <a:pt x="195824" y="268811"/>
                </a:lnTo>
                <a:lnTo>
                  <a:pt x="223132" y="309643"/>
                </a:lnTo>
                <a:lnTo>
                  <a:pt x="249472" y="351088"/>
                </a:lnTo>
                <a:lnTo>
                  <a:pt x="274836" y="393133"/>
                </a:lnTo>
                <a:lnTo>
                  <a:pt x="299217" y="435768"/>
                </a:lnTo>
                <a:lnTo>
                  <a:pt x="322606" y="478980"/>
                </a:lnTo>
                <a:lnTo>
                  <a:pt x="344997" y="522757"/>
                </a:lnTo>
                <a:lnTo>
                  <a:pt x="366382" y="567088"/>
                </a:lnTo>
                <a:lnTo>
                  <a:pt x="386753" y="611962"/>
                </a:lnTo>
                <a:lnTo>
                  <a:pt x="393954" y="628345"/>
                </a:lnTo>
                <a:lnTo>
                  <a:pt x="426707" y="613930"/>
                </a:lnTo>
                <a:lnTo>
                  <a:pt x="398789" y="551924"/>
                </a:lnTo>
                <a:lnTo>
                  <a:pt x="377042" y="506840"/>
                </a:lnTo>
                <a:lnTo>
                  <a:pt x="354271" y="462319"/>
                </a:lnTo>
                <a:lnTo>
                  <a:pt x="330485" y="418373"/>
                </a:lnTo>
                <a:lnTo>
                  <a:pt x="305691" y="375015"/>
                </a:lnTo>
                <a:lnTo>
                  <a:pt x="279897" y="332256"/>
                </a:lnTo>
                <a:lnTo>
                  <a:pt x="253111" y="290109"/>
                </a:lnTo>
                <a:lnTo>
                  <a:pt x="225340" y="248584"/>
                </a:lnTo>
                <a:lnTo>
                  <a:pt x="196593" y="207695"/>
                </a:lnTo>
                <a:lnTo>
                  <a:pt x="166877" y="167453"/>
                </a:lnTo>
                <a:lnTo>
                  <a:pt x="136200" y="127870"/>
                </a:lnTo>
                <a:lnTo>
                  <a:pt x="104570" y="88958"/>
                </a:lnTo>
                <a:lnTo>
                  <a:pt x="71994" y="50729"/>
                </a:lnTo>
                <a:lnTo>
                  <a:pt x="38481" y="13195"/>
                </a:lnTo>
                <a:lnTo>
                  <a:pt x="26416" y="0"/>
                </a:lnTo>
                <a:close/>
              </a:path>
            </a:pathLst>
          </a:custGeom>
          <a:solidFill>
            <a:srgbClr val="F15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41402" y="1845716"/>
            <a:ext cx="627380" cy="427990"/>
          </a:xfrm>
          <a:custGeom>
            <a:avLst/>
            <a:gdLst/>
            <a:ahLst/>
            <a:cxnLst/>
            <a:rect l="l" t="t" r="r" b="b"/>
            <a:pathLst>
              <a:path w="627379" h="427989">
                <a:moveTo>
                  <a:pt x="14478" y="0"/>
                </a:moveTo>
                <a:lnTo>
                  <a:pt x="0" y="32727"/>
                </a:lnTo>
                <a:lnTo>
                  <a:pt x="16357" y="39966"/>
                </a:lnTo>
                <a:lnTo>
                  <a:pt x="61170" y="60420"/>
                </a:lnTo>
                <a:lnTo>
                  <a:pt x="105439" y="81886"/>
                </a:lnTo>
                <a:lnTo>
                  <a:pt x="149152" y="104357"/>
                </a:lnTo>
                <a:lnTo>
                  <a:pt x="192299" y="127824"/>
                </a:lnTo>
                <a:lnTo>
                  <a:pt x="234867" y="152280"/>
                </a:lnTo>
                <a:lnTo>
                  <a:pt x="276844" y="177718"/>
                </a:lnTo>
                <a:lnTo>
                  <a:pt x="318219" y="204130"/>
                </a:lnTo>
                <a:lnTo>
                  <a:pt x="358979" y="231507"/>
                </a:lnTo>
                <a:lnTo>
                  <a:pt x="399114" y="259844"/>
                </a:lnTo>
                <a:lnTo>
                  <a:pt x="438612" y="289130"/>
                </a:lnTo>
                <a:lnTo>
                  <a:pt x="477460" y="319360"/>
                </a:lnTo>
                <a:lnTo>
                  <a:pt x="515647" y="350526"/>
                </a:lnTo>
                <a:lnTo>
                  <a:pt x="553161" y="382619"/>
                </a:lnTo>
                <a:lnTo>
                  <a:pt x="589991" y="415632"/>
                </a:lnTo>
                <a:lnTo>
                  <a:pt x="603173" y="427723"/>
                </a:lnTo>
                <a:lnTo>
                  <a:pt x="627354" y="401370"/>
                </a:lnTo>
                <a:lnTo>
                  <a:pt x="576731" y="355696"/>
                </a:lnTo>
                <a:lnTo>
                  <a:pt x="538582" y="323060"/>
                </a:lnTo>
                <a:lnTo>
                  <a:pt x="499748" y="291367"/>
                </a:lnTo>
                <a:lnTo>
                  <a:pt x="460243" y="260626"/>
                </a:lnTo>
                <a:lnTo>
                  <a:pt x="420077" y="230844"/>
                </a:lnTo>
                <a:lnTo>
                  <a:pt x="379262" y="202029"/>
                </a:lnTo>
                <a:lnTo>
                  <a:pt x="337812" y="174188"/>
                </a:lnTo>
                <a:lnTo>
                  <a:pt x="295736" y="147329"/>
                </a:lnTo>
                <a:lnTo>
                  <a:pt x="253048" y="121461"/>
                </a:lnTo>
                <a:lnTo>
                  <a:pt x="209759" y="96590"/>
                </a:lnTo>
                <a:lnTo>
                  <a:pt x="165882" y="72724"/>
                </a:lnTo>
                <a:lnTo>
                  <a:pt x="121427" y="49872"/>
                </a:lnTo>
                <a:lnTo>
                  <a:pt x="76408" y="28041"/>
                </a:lnTo>
                <a:lnTo>
                  <a:pt x="30835" y="7238"/>
                </a:lnTo>
                <a:lnTo>
                  <a:pt x="14478" y="0"/>
                </a:lnTo>
                <a:close/>
              </a:path>
            </a:pathLst>
          </a:custGeom>
          <a:solidFill>
            <a:srgbClr val="2835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55987" y="1866480"/>
            <a:ext cx="3904615" cy="3898900"/>
          </a:xfrm>
          <a:custGeom>
            <a:avLst/>
            <a:gdLst/>
            <a:ahLst/>
            <a:cxnLst/>
            <a:rect l="l" t="t" r="r" b="b"/>
            <a:pathLst>
              <a:path w="3904615" h="3898900">
                <a:moveTo>
                  <a:pt x="2189661" y="3886200"/>
                </a:moveTo>
                <a:lnTo>
                  <a:pt x="1714326" y="3886200"/>
                </a:lnTo>
                <a:lnTo>
                  <a:pt x="1761233" y="3898900"/>
                </a:lnTo>
                <a:lnTo>
                  <a:pt x="2142753" y="3898900"/>
                </a:lnTo>
                <a:lnTo>
                  <a:pt x="2189661" y="3886200"/>
                </a:lnTo>
                <a:close/>
              </a:path>
              <a:path w="3904615" h="3898900">
                <a:moveTo>
                  <a:pt x="2282446" y="3873500"/>
                </a:moveTo>
                <a:lnTo>
                  <a:pt x="1621544" y="3873500"/>
                </a:lnTo>
                <a:lnTo>
                  <a:pt x="1667758" y="3886200"/>
                </a:lnTo>
                <a:lnTo>
                  <a:pt x="2236230" y="3886200"/>
                </a:lnTo>
                <a:lnTo>
                  <a:pt x="2282446" y="3873500"/>
                </a:lnTo>
                <a:close/>
              </a:path>
              <a:path w="3904615" h="3898900">
                <a:moveTo>
                  <a:pt x="2463512" y="63500"/>
                </a:moveTo>
                <a:lnTo>
                  <a:pt x="1440483" y="63500"/>
                </a:lnTo>
                <a:lnTo>
                  <a:pt x="1352418" y="88900"/>
                </a:lnTo>
                <a:lnTo>
                  <a:pt x="1309048" y="114300"/>
                </a:lnTo>
                <a:lnTo>
                  <a:pt x="1223702" y="139700"/>
                </a:lnTo>
                <a:lnTo>
                  <a:pt x="1181752" y="165100"/>
                </a:lnTo>
                <a:lnTo>
                  <a:pt x="1099366" y="190500"/>
                </a:lnTo>
                <a:lnTo>
                  <a:pt x="1019086" y="241300"/>
                </a:lnTo>
                <a:lnTo>
                  <a:pt x="979770" y="254000"/>
                </a:lnTo>
                <a:lnTo>
                  <a:pt x="902850" y="304800"/>
                </a:lnTo>
                <a:lnTo>
                  <a:pt x="865274" y="330200"/>
                </a:lnTo>
                <a:lnTo>
                  <a:pt x="828305" y="355600"/>
                </a:lnTo>
                <a:lnTo>
                  <a:pt x="791956" y="381000"/>
                </a:lnTo>
                <a:lnTo>
                  <a:pt x="756241" y="406400"/>
                </a:lnTo>
                <a:lnTo>
                  <a:pt x="721173" y="431800"/>
                </a:lnTo>
                <a:lnTo>
                  <a:pt x="686765" y="469900"/>
                </a:lnTo>
                <a:lnTo>
                  <a:pt x="653030" y="495300"/>
                </a:lnTo>
                <a:lnTo>
                  <a:pt x="619983" y="520700"/>
                </a:lnTo>
                <a:lnTo>
                  <a:pt x="587636" y="558800"/>
                </a:lnTo>
                <a:lnTo>
                  <a:pt x="556003" y="584200"/>
                </a:lnTo>
                <a:lnTo>
                  <a:pt x="525097" y="622300"/>
                </a:lnTo>
                <a:lnTo>
                  <a:pt x="494932" y="660400"/>
                </a:lnTo>
                <a:lnTo>
                  <a:pt x="465520" y="685800"/>
                </a:lnTo>
                <a:lnTo>
                  <a:pt x="436876" y="723900"/>
                </a:lnTo>
                <a:lnTo>
                  <a:pt x="409012" y="762000"/>
                </a:lnTo>
                <a:lnTo>
                  <a:pt x="381942" y="787400"/>
                </a:lnTo>
                <a:lnTo>
                  <a:pt x="355680" y="825500"/>
                </a:lnTo>
                <a:lnTo>
                  <a:pt x="330238" y="863600"/>
                </a:lnTo>
                <a:lnTo>
                  <a:pt x="305630" y="901700"/>
                </a:lnTo>
                <a:lnTo>
                  <a:pt x="281870" y="939800"/>
                </a:lnTo>
                <a:lnTo>
                  <a:pt x="258970" y="977900"/>
                </a:lnTo>
                <a:lnTo>
                  <a:pt x="236944" y="1016000"/>
                </a:lnTo>
                <a:lnTo>
                  <a:pt x="215806" y="1054100"/>
                </a:lnTo>
                <a:lnTo>
                  <a:pt x="195569" y="1104900"/>
                </a:lnTo>
                <a:lnTo>
                  <a:pt x="176246" y="1143000"/>
                </a:lnTo>
                <a:lnTo>
                  <a:pt x="157851" y="1181100"/>
                </a:lnTo>
                <a:lnTo>
                  <a:pt x="140397" y="1219200"/>
                </a:lnTo>
                <a:lnTo>
                  <a:pt x="123896" y="1270000"/>
                </a:lnTo>
                <a:lnTo>
                  <a:pt x="108364" y="1308100"/>
                </a:lnTo>
                <a:lnTo>
                  <a:pt x="93813" y="1358900"/>
                </a:lnTo>
                <a:lnTo>
                  <a:pt x="80256" y="1397000"/>
                </a:lnTo>
                <a:lnTo>
                  <a:pt x="67707" y="1447800"/>
                </a:lnTo>
                <a:lnTo>
                  <a:pt x="56178" y="1485900"/>
                </a:lnTo>
                <a:lnTo>
                  <a:pt x="45685" y="1536700"/>
                </a:lnTo>
                <a:lnTo>
                  <a:pt x="36239" y="1574800"/>
                </a:lnTo>
                <a:lnTo>
                  <a:pt x="27855" y="1625600"/>
                </a:lnTo>
                <a:lnTo>
                  <a:pt x="20545" y="1663700"/>
                </a:lnTo>
                <a:lnTo>
                  <a:pt x="14323" y="1714500"/>
                </a:lnTo>
                <a:lnTo>
                  <a:pt x="9202" y="1765300"/>
                </a:lnTo>
                <a:lnTo>
                  <a:pt x="5196" y="1803400"/>
                </a:lnTo>
                <a:lnTo>
                  <a:pt x="2318" y="1854200"/>
                </a:lnTo>
                <a:lnTo>
                  <a:pt x="581" y="1905000"/>
                </a:lnTo>
                <a:lnTo>
                  <a:pt x="0" y="1955800"/>
                </a:lnTo>
                <a:lnTo>
                  <a:pt x="581" y="2006600"/>
                </a:lnTo>
                <a:lnTo>
                  <a:pt x="2318" y="2044700"/>
                </a:lnTo>
                <a:lnTo>
                  <a:pt x="5196" y="2095500"/>
                </a:lnTo>
                <a:lnTo>
                  <a:pt x="9202" y="2146300"/>
                </a:lnTo>
                <a:lnTo>
                  <a:pt x="14323" y="2197100"/>
                </a:lnTo>
                <a:lnTo>
                  <a:pt x="20545" y="2235200"/>
                </a:lnTo>
                <a:lnTo>
                  <a:pt x="27855" y="2286000"/>
                </a:lnTo>
                <a:lnTo>
                  <a:pt x="36239" y="2324100"/>
                </a:lnTo>
                <a:lnTo>
                  <a:pt x="45685" y="2374900"/>
                </a:lnTo>
                <a:lnTo>
                  <a:pt x="56178" y="2425700"/>
                </a:lnTo>
                <a:lnTo>
                  <a:pt x="67707" y="2463800"/>
                </a:lnTo>
                <a:lnTo>
                  <a:pt x="80256" y="2514600"/>
                </a:lnTo>
                <a:lnTo>
                  <a:pt x="93813" y="2552700"/>
                </a:lnTo>
                <a:lnTo>
                  <a:pt x="108364" y="2590800"/>
                </a:lnTo>
                <a:lnTo>
                  <a:pt x="123896" y="2641600"/>
                </a:lnTo>
                <a:lnTo>
                  <a:pt x="140397" y="2679700"/>
                </a:lnTo>
                <a:lnTo>
                  <a:pt x="157851" y="2717800"/>
                </a:lnTo>
                <a:lnTo>
                  <a:pt x="176246" y="2768600"/>
                </a:lnTo>
                <a:lnTo>
                  <a:pt x="195569" y="2806700"/>
                </a:lnTo>
                <a:lnTo>
                  <a:pt x="215806" y="2844800"/>
                </a:lnTo>
                <a:lnTo>
                  <a:pt x="236944" y="2882900"/>
                </a:lnTo>
                <a:lnTo>
                  <a:pt x="258970" y="2921000"/>
                </a:lnTo>
                <a:lnTo>
                  <a:pt x="281870" y="2959100"/>
                </a:lnTo>
                <a:lnTo>
                  <a:pt x="305630" y="2997200"/>
                </a:lnTo>
                <a:lnTo>
                  <a:pt x="330238" y="3035300"/>
                </a:lnTo>
                <a:lnTo>
                  <a:pt x="355680" y="3073400"/>
                </a:lnTo>
                <a:lnTo>
                  <a:pt x="381942" y="3111500"/>
                </a:lnTo>
                <a:lnTo>
                  <a:pt x="409012" y="3149600"/>
                </a:lnTo>
                <a:lnTo>
                  <a:pt x="436876" y="3187700"/>
                </a:lnTo>
                <a:lnTo>
                  <a:pt x="465520" y="3213100"/>
                </a:lnTo>
                <a:lnTo>
                  <a:pt x="494932" y="3251200"/>
                </a:lnTo>
                <a:lnTo>
                  <a:pt x="525097" y="3289300"/>
                </a:lnTo>
                <a:lnTo>
                  <a:pt x="556003" y="3314700"/>
                </a:lnTo>
                <a:lnTo>
                  <a:pt x="587636" y="3352800"/>
                </a:lnTo>
                <a:lnTo>
                  <a:pt x="619983" y="3378200"/>
                </a:lnTo>
                <a:lnTo>
                  <a:pt x="653030" y="3416300"/>
                </a:lnTo>
                <a:lnTo>
                  <a:pt x="686765" y="3441700"/>
                </a:lnTo>
                <a:lnTo>
                  <a:pt x="721173" y="3467100"/>
                </a:lnTo>
                <a:lnTo>
                  <a:pt x="756241" y="3492500"/>
                </a:lnTo>
                <a:lnTo>
                  <a:pt x="791956" y="3517900"/>
                </a:lnTo>
                <a:lnTo>
                  <a:pt x="828305" y="3543300"/>
                </a:lnTo>
                <a:lnTo>
                  <a:pt x="865274" y="3568700"/>
                </a:lnTo>
                <a:lnTo>
                  <a:pt x="902850" y="3594100"/>
                </a:lnTo>
                <a:lnTo>
                  <a:pt x="979770" y="3644900"/>
                </a:lnTo>
                <a:lnTo>
                  <a:pt x="1058956" y="3695700"/>
                </a:lnTo>
                <a:lnTo>
                  <a:pt x="1099366" y="3708400"/>
                </a:lnTo>
                <a:lnTo>
                  <a:pt x="1140302" y="3733800"/>
                </a:lnTo>
                <a:lnTo>
                  <a:pt x="1223702" y="3759200"/>
                </a:lnTo>
                <a:lnTo>
                  <a:pt x="1266138" y="3784600"/>
                </a:lnTo>
                <a:lnTo>
                  <a:pt x="1309048" y="3797300"/>
                </a:lnTo>
                <a:lnTo>
                  <a:pt x="1575696" y="3873500"/>
                </a:lnTo>
                <a:lnTo>
                  <a:pt x="2328296" y="3873500"/>
                </a:lnTo>
                <a:lnTo>
                  <a:pt x="2594950" y="3797300"/>
                </a:lnTo>
                <a:lnTo>
                  <a:pt x="2637861" y="3784600"/>
                </a:lnTo>
                <a:lnTo>
                  <a:pt x="2680298" y="3759200"/>
                </a:lnTo>
                <a:lnTo>
                  <a:pt x="2763700" y="3733800"/>
                </a:lnTo>
                <a:lnTo>
                  <a:pt x="2804637" y="3708400"/>
                </a:lnTo>
                <a:lnTo>
                  <a:pt x="2845048" y="3695700"/>
                </a:lnTo>
                <a:lnTo>
                  <a:pt x="2924236" y="3644900"/>
                </a:lnTo>
                <a:lnTo>
                  <a:pt x="3001157" y="3594100"/>
                </a:lnTo>
                <a:lnTo>
                  <a:pt x="3038733" y="3568700"/>
                </a:lnTo>
                <a:lnTo>
                  <a:pt x="3075703" y="3543300"/>
                </a:lnTo>
                <a:lnTo>
                  <a:pt x="3112053" y="3517900"/>
                </a:lnTo>
                <a:lnTo>
                  <a:pt x="3147768" y="3492500"/>
                </a:lnTo>
                <a:lnTo>
                  <a:pt x="3182837" y="3467100"/>
                </a:lnTo>
                <a:lnTo>
                  <a:pt x="3217246" y="3441700"/>
                </a:lnTo>
                <a:lnTo>
                  <a:pt x="3250981" y="3416300"/>
                </a:lnTo>
                <a:lnTo>
                  <a:pt x="3284028" y="3378200"/>
                </a:lnTo>
                <a:lnTo>
                  <a:pt x="3316376" y="3352800"/>
                </a:lnTo>
                <a:lnTo>
                  <a:pt x="3348009" y="3314700"/>
                </a:lnTo>
                <a:lnTo>
                  <a:pt x="3378916" y="3289300"/>
                </a:lnTo>
                <a:lnTo>
                  <a:pt x="3409082" y="3251200"/>
                </a:lnTo>
                <a:lnTo>
                  <a:pt x="3438494" y="3213100"/>
                </a:lnTo>
                <a:lnTo>
                  <a:pt x="3467138" y="3187700"/>
                </a:lnTo>
                <a:lnTo>
                  <a:pt x="3495002" y="3149600"/>
                </a:lnTo>
                <a:lnTo>
                  <a:pt x="3522072" y="3111500"/>
                </a:lnTo>
                <a:lnTo>
                  <a:pt x="3548335" y="3073400"/>
                </a:lnTo>
                <a:lnTo>
                  <a:pt x="3573777" y="3035300"/>
                </a:lnTo>
                <a:lnTo>
                  <a:pt x="3598385" y="2997200"/>
                </a:lnTo>
                <a:lnTo>
                  <a:pt x="3622146" y="2959100"/>
                </a:lnTo>
                <a:lnTo>
                  <a:pt x="3645046" y="2921000"/>
                </a:lnTo>
                <a:lnTo>
                  <a:pt x="3667072" y="2882900"/>
                </a:lnTo>
                <a:lnTo>
                  <a:pt x="3688210" y="2844800"/>
                </a:lnTo>
                <a:lnTo>
                  <a:pt x="3708447" y="2806700"/>
                </a:lnTo>
                <a:lnTo>
                  <a:pt x="3727770" y="2768600"/>
                </a:lnTo>
                <a:lnTo>
                  <a:pt x="3746166" y="2717800"/>
                </a:lnTo>
                <a:lnTo>
                  <a:pt x="3763620" y="2679700"/>
                </a:lnTo>
                <a:lnTo>
                  <a:pt x="3780120" y="2641600"/>
                </a:lnTo>
                <a:lnTo>
                  <a:pt x="3795653" y="2590800"/>
                </a:lnTo>
                <a:lnTo>
                  <a:pt x="3810204" y="2552700"/>
                </a:lnTo>
                <a:lnTo>
                  <a:pt x="3823761" y="2514600"/>
                </a:lnTo>
                <a:lnTo>
                  <a:pt x="3836310" y="2463800"/>
                </a:lnTo>
                <a:lnTo>
                  <a:pt x="3847839" y="2425700"/>
                </a:lnTo>
                <a:lnTo>
                  <a:pt x="3858332" y="2374900"/>
                </a:lnTo>
                <a:lnTo>
                  <a:pt x="3867778" y="2324100"/>
                </a:lnTo>
                <a:lnTo>
                  <a:pt x="3876162" y="2286000"/>
                </a:lnTo>
                <a:lnTo>
                  <a:pt x="3883472" y="2235200"/>
                </a:lnTo>
                <a:lnTo>
                  <a:pt x="3889694" y="2197100"/>
                </a:lnTo>
                <a:lnTo>
                  <a:pt x="3894815" y="2146300"/>
                </a:lnTo>
                <a:lnTo>
                  <a:pt x="3898821" y="2095500"/>
                </a:lnTo>
                <a:lnTo>
                  <a:pt x="3901699" y="2044700"/>
                </a:lnTo>
                <a:lnTo>
                  <a:pt x="3903436" y="2006600"/>
                </a:lnTo>
                <a:lnTo>
                  <a:pt x="3904018" y="1955800"/>
                </a:lnTo>
                <a:lnTo>
                  <a:pt x="3903436" y="1905000"/>
                </a:lnTo>
                <a:lnTo>
                  <a:pt x="3901699" y="1854200"/>
                </a:lnTo>
                <a:lnTo>
                  <a:pt x="3898821" y="1803400"/>
                </a:lnTo>
                <a:lnTo>
                  <a:pt x="3894815" y="1765300"/>
                </a:lnTo>
                <a:lnTo>
                  <a:pt x="3889694" y="1714500"/>
                </a:lnTo>
                <a:lnTo>
                  <a:pt x="3883472" y="1663700"/>
                </a:lnTo>
                <a:lnTo>
                  <a:pt x="3876162" y="1625600"/>
                </a:lnTo>
                <a:lnTo>
                  <a:pt x="3867778" y="1574800"/>
                </a:lnTo>
                <a:lnTo>
                  <a:pt x="3858332" y="1536700"/>
                </a:lnTo>
                <a:lnTo>
                  <a:pt x="3847839" y="1485900"/>
                </a:lnTo>
                <a:lnTo>
                  <a:pt x="3836310" y="1447800"/>
                </a:lnTo>
                <a:lnTo>
                  <a:pt x="3823761" y="1397000"/>
                </a:lnTo>
                <a:lnTo>
                  <a:pt x="3810204" y="1358900"/>
                </a:lnTo>
                <a:lnTo>
                  <a:pt x="3795653" y="1308100"/>
                </a:lnTo>
                <a:lnTo>
                  <a:pt x="3780120" y="1270000"/>
                </a:lnTo>
                <a:lnTo>
                  <a:pt x="3763620" y="1219200"/>
                </a:lnTo>
                <a:lnTo>
                  <a:pt x="3746166" y="1181100"/>
                </a:lnTo>
                <a:lnTo>
                  <a:pt x="3727770" y="1143000"/>
                </a:lnTo>
                <a:lnTo>
                  <a:pt x="3708447" y="1104900"/>
                </a:lnTo>
                <a:lnTo>
                  <a:pt x="3688210" y="1054100"/>
                </a:lnTo>
                <a:lnTo>
                  <a:pt x="3667072" y="1016000"/>
                </a:lnTo>
                <a:lnTo>
                  <a:pt x="3645046" y="977900"/>
                </a:lnTo>
                <a:lnTo>
                  <a:pt x="3622146" y="939800"/>
                </a:lnTo>
                <a:lnTo>
                  <a:pt x="3598385" y="901700"/>
                </a:lnTo>
                <a:lnTo>
                  <a:pt x="3573777" y="863600"/>
                </a:lnTo>
                <a:lnTo>
                  <a:pt x="3548335" y="825500"/>
                </a:lnTo>
                <a:lnTo>
                  <a:pt x="3522072" y="787400"/>
                </a:lnTo>
                <a:lnTo>
                  <a:pt x="3495002" y="762000"/>
                </a:lnTo>
                <a:lnTo>
                  <a:pt x="3467138" y="723900"/>
                </a:lnTo>
                <a:lnTo>
                  <a:pt x="3438494" y="685800"/>
                </a:lnTo>
                <a:lnTo>
                  <a:pt x="3409082" y="660400"/>
                </a:lnTo>
                <a:lnTo>
                  <a:pt x="3378916" y="622300"/>
                </a:lnTo>
                <a:lnTo>
                  <a:pt x="3348009" y="584200"/>
                </a:lnTo>
                <a:lnTo>
                  <a:pt x="3316376" y="558800"/>
                </a:lnTo>
                <a:lnTo>
                  <a:pt x="3284028" y="520700"/>
                </a:lnTo>
                <a:lnTo>
                  <a:pt x="3250981" y="495300"/>
                </a:lnTo>
                <a:lnTo>
                  <a:pt x="3217246" y="469900"/>
                </a:lnTo>
                <a:lnTo>
                  <a:pt x="3182837" y="431800"/>
                </a:lnTo>
                <a:lnTo>
                  <a:pt x="3147768" y="406400"/>
                </a:lnTo>
                <a:lnTo>
                  <a:pt x="3112053" y="381000"/>
                </a:lnTo>
                <a:lnTo>
                  <a:pt x="3075703" y="355600"/>
                </a:lnTo>
                <a:lnTo>
                  <a:pt x="3038733" y="330200"/>
                </a:lnTo>
                <a:lnTo>
                  <a:pt x="3001157" y="304800"/>
                </a:lnTo>
                <a:lnTo>
                  <a:pt x="2924236" y="254000"/>
                </a:lnTo>
                <a:lnTo>
                  <a:pt x="2884919" y="241300"/>
                </a:lnTo>
                <a:lnTo>
                  <a:pt x="2804637" y="190500"/>
                </a:lnTo>
                <a:lnTo>
                  <a:pt x="2722249" y="165100"/>
                </a:lnTo>
                <a:lnTo>
                  <a:pt x="2680298" y="139700"/>
                </a:lnTo>
                <a:lnTo>
                  <a:pt x="2594950" y="114300"/>
                </a:lnTo>
                <a:lnTo>
                  <a:pt x="2551580" y="88900"/>
                </a:lnTo>
                <a:lnTo>
                  <a:pt x="2463512" y="63500"/>
                </a:lnTo>
                <a:close/>
              </a:path>
              <a:path w="3904615" h="3898900">
                <a:moveTo>
                  <a:pt x="2282446" y="25400"/>
                </a:moveTo>
                <a:lnTo>
                  <a:pt x="1621544" y="25400"/>
                </a:lnTo>
                <a:lnTo>
                  <a:pt x="1485152" y="63500"/>
                </a:lnTo>
                <a:lnTo>
                  <a:pt x="2418842" y="63500"/>
                </a:lnTo>
                <a:lnTo>
                  <a:pt x="2282446" y="25400"/>
                </a:lnTo>
                <a:close/>
              </a:path>
              <a:path w="3904615" h="3898900">
                <a:moveTo>
                  <a:pt x="2189661" y="12700"/>
                </a:moveTo>
                <a:lnTo>
                  <a:pt x="1714326" y="12700"/>
                </a:lnTo>
                <a:lnTo>
                  <a:pt x="1667758" y="25400"/>
                </a:lnTo>
                <a:lnTo>
                  <a:pt x="2236230" y="25400"/>
                </a:lnTo>
                <a:lnTo>
                  <a:pt x="2189661" y="12700"/>
                </a:lnTo>
                <a:close/>
              </a:path>
              <a:path w="3904615" h="3898900">
                <a:moveTo>
                  <a:pt x="2047970" y="0"/>
                </a:moveTo>
                <a:lnTo>
                  <a:pt x="1856012" y="0"/>
                </a:lnTo>
                <a:lnTo>
                  <a:pt x="1808466" y="12700"/>
                </a:lnTo>
                <a:lnTo>
                  <a:pt x="2095518" y="12700"/>
                </a:lnTo>
                <a:lnTo>
                  <a:pt x="2047970" y="0"/>
                </a:lnTo>
                <a:close/>
              </a:path>
            </a:pathLst>
          </a:custGeom>
          <a:solidFill>
            <a:srgbClr val="DD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11295" y="2097532"/>
            <a:ext cx="3421379" cy="3421379"/>
          </a:xfrm>
          <a:custGeom>
            <a:avLst/>
            <a:gdLst/>
            <a:ahLst/>
            <a:cxnLst/>
            <a:rect l="l" t="t" r="r" b="b"/>
            <a:pathLst>
              <a:path w="3421379" h="3421379">
                <a:moveTo>
                  <a:pt x="1710613" y="0"/>
                </a:moveTo>
                <a:lnTo>
                  <a:pt x="1662733" y="657"/>
                </a:lnTo>
                <a:lnTo>
                  <a:pt x="1615177" y="2617"/>
                </a:lnTo>
                <a:lnTo>
                  <a:pt x="1567965" y="5863"/>
                </a:lnTo>
                <a:lnTo>
                  <a:pt x="1521112" y="10377"/>
                </a:lnTo>
                <a:lnTo>
                  <a:pt x="1474636" y="16143"/>
                </a:lnTo>
                <a:lnTo>
                  <a:pt x="1428554" y="23144"/>
                </a:lnTo>
                <a:lnTo>
                  <a:pt x="1382884" y="31361"/>
                </a:lnTo>
                <a:lnTo>
                  <a:pt x="1337641" y="40779"/>
                </a:lnTo>
                <a:lnTo>
                  <a:pt x="1292844" y="51380"/>
                </a:lnTo>
                <a:lnTo>
                  <a:pt x="1248510" y="63146"/>
                </a:lnTo>
                <a:lnTo>
                  <a:pt x="1204656" y="76061"/>
                </a:lnTo>
                <a:lnTo>
                  <a:pt x="1161298" y="90108"/>
                </a:lnTo>
                <a:lnTo>
                  <a:pt x="1118455" y="105268"/>
                </a:lnTo>
                <a:lnTo>
                  <a:pt x="1076143" y="121526"/>
                </a:lnTo>
                <a:lnTo>
                  <a:pt x="1034379" y="138864"/>
                </a:lnTo>
                <a:lnTo>
                  <a:pt x="993181" y="157265"/>
                </a:lnTo>
                <a:lnTo>
                  <a:pt x="952565" y="176712"/>
                </a:lnTo>
                <a:lnTo>
                  <a:pt x="912550" y="197187"/>
                </a:lnTo>
                <a:lnTo>
                  <a:pt x="873151" y="218673"/>
                </a:lnTo>
                <a:lnTo>
                  <a:pt x="834386" y="241154"/>
                </a:lnTo>
                <a:lnTo>
                  <a:pt x="796273" y="264612"/>
                </a:lnTo>
                <a:lnTo>
                  <a:pt x="758828" y="289030"/>
                </a:lnTo>
                <a:lnTo>
                  <a:pt x="722069" y="314391"/>
                </a:lnTo>
                <a:lnTo>
                  <a:pt x="686012" y="340677"/>
                </a:lnTo>
                <a:lnTo>
                  <a:pt x="650676" y="367872"/>
                </a:lnTo>
                <a:lnTo>
                  <a:pt x="616076" y="395959"/>
                </a:lnTo>
                <a:lnTo>
                  <a:pt x="582230" y="424920"/>
                </a:lnTo>
                <a:lnTo>
                  <a:pt x="549156" y="454737"/>
                </a:lnTo>
                <a:lnTo>
                  <a:pt x="516871" y="485395"/>
                </a:lnTo>
                <a:lnTo>
                  <a:pt x="485391" y="516876"/>
                </a:lnTo>
                <a:lnTo>
                  <a:pt x="454733" y="549162"/>
                </a:lnTo>
                <a:lnTo>
                  <a:pt x="424916" y="582237"/>
                </a:lnTo>
                <a:lnTo>
                  <a:pt x="395956" y="616083"/>
                </a:lnTo>
                <a:lnTo>
                  <a:pt x="367870" y="650683"/>
                </a:lnTo>
                <a:lnTo>
                  <a:pt x="340675" y="686020"/>
                </a:lnTo>
                <a:lnTo>
                  <a:pt x="314389" y="722077"/>
                </a:lnTo>
                <a:lnTo>
                  <a:pt x="289028" y="758837"/>
                </a:lnTo>
                <a:lnTo>
                  <a:pt x="264610" y="796283"/>
                </a:lnTo>
                <a:lnTo>
                  <a:pt x="241153" y="834397"/>
                </a:lnTo>
                <a:lnTo>
                  <a:pt x="218672" y="873163"/>
                </a:lnTo>
                <a:lnTo>
                  <a:pt x="197186" y="912562"/>
                </a:lnTo>
                <a:lnTo>
                  <a:pt x="176711" y="952579"/>
                </a:lnTo>
                <a:lnTo>
                  <a:pt x="157264" y="993196"/>
                </a:lnTo>
                <a:lnTo>
                  <a:pt x="138864" y="1034395"/>
                </a:lnTo>
                <a:lnTo>
                  <a:pt x="121526" y="1076160"/>
                </a:lnTo>
                <a:lnTo>
                  <a:pt x="105268" y="1118473"/>
                </a:lnTo>
                <a:lnTo>
                  <a:pt x="90107" y="1161318"/>
                </a:lnTo>
                <a:lnTo>
                  <a:pt x="76061" y="1204676"/>
                </a:lnTo>
                <a:lnTo>
                  <a:pt x="63146" y="1248532"/>
                </a:lnTo>
                <a:lnTo>
                  <a:pt x="51380" y="1292868"/>
                </a:lnTo>
                <a:lnTo>
                  <a:pt x="40779" y="1337666"/>
                </a:lnTo>
                <a:lnTo>
                  <a:pt x="31361" y="1382910"/>
                </a:lnTo>
                <a:lnTo>
                  <a:pt x="23144" y="1428582"/>
                </a:lnTo>
                <a:lnTo>
                  <a:pt x="16143" y="1474665"/>
                </a:lnTo>
                <a:lnTo>
                  <a:pt x="10377" y="1521143"/>
                </a:lnTo>
                <a:lnTo>
                  <a:pt x="5863" y="1567997"/>
                </a:lnTo>
                <a:lnTo>
                  <a:pt x="2617" y="1615212"/>
                </a:lnTo>
                <a:lnTo>
                  <a:pt x="657" y="1662769"/>
                </a:lnTo>
                <a:lnTo>
                  <a:pt x="0" y="1710651"/>
                </a:lnTo>
                <a:lnTo>
                  <a:pt x="657" y="1758533"/>
                </a:lnTo>
                <a:lnTo>
                  <a:pt x="2617" y="1806088"/>
                </a:lnTo>
                <a:lnTo>
                  <a:pt x="5863" y="1853302"/>
                </a:lnTo>
                <a:lnTo>
                  <a:pt x="10377" y="1900155"/>
                </a:lnTo>
                <a:lnTo>
                  <a:pt x="16143" y="1946632"/>
                </a:lnTo>
                <a:lnTo>
                  <a:pt x="23144" y="1992714"/>
                </a:lnTo>
                <a:lnTo>
                  <a:pt x="31361" y="2038385"/>
                </a:lnTo>
                <a:lnTo>
                  <a:pt x="40779" y="2083628"/>
                </a:lnTo>
                <a:lnTo>
                  <a:pt x="51380" y="2128425"/>
                </a:lnTo>
                <a:lnTo>
                  <a:pt x="63146" y="2172760"/>
                </a:lnTo>
                <a:lnTo>
                  <a:pt x="76061" y="2216615"/>
                </a:lnTo>
                <a:lnTo>
                  <a:pt x="90107" y="2259973"/>
                </a:lnTo>
                <a:lnTo>
                  <a:pt x="105268" y="2302816"/>
                </a:lnTo>
                <a:lnTo>
                  <a:pt x="121526" y="2345129"/>
                </a:lnTo>
                <a:lnTo>
                  <a:pt x="138864" y="2386893"/>
                </a:lnTo>
                <a:lnTo>
                  <a:pt x="157264" y="2428092"/>
                </a:lnTo>
                <a:lnTo>
                  <a:pt x="176711" y="2468708"/>
                </a:lnTo>
                <a:lnTo>
                  <a:pt x="197186" y="2508724"/>
                </a:lnTo>
                <a:lnTo>
                  <a:pt x="218672" y="2548123"/>
                </a:lnTo>
                <a:lnTo>
                  <a:pt x="241153" y="2586887"/>
                </a:lnTo>
                <a:lnTo>
                  <a:pt x="264610" y="2625001"/>
                </a:lnTo>
                <a:lnTo>
                  <a:pt x="289028" y="2662446"/>
                </a:lnTo>
                <a:lnTo>
                  <a:pt x="314389" y="2699206"/>
                </a:lnTo>
                <a:lnTo>
                  <a:pt x="340675" y="2735263"/>
                </a:lnTo>
                <a:lnTo>
                  <a:pt x="367870" y="2770599"/>
                </a:lnTo>
                <a:lnTo>
                  <a:pt x="395956" y="2805199"/>
                </a:lnTo>
                <a:lnTo>
                  <a:pt x="424916" y="2839045"/>
                </a:lnTo>
                <a:lnTo>
                  <a:pt x="454733" y="2872119"/>
                </a:lnTo>
                <a:lnTo>
                  <a:pt x="485391" y="2904405"/>
                </a:lnTo>
                <a:lnTo>
                  <a:pt x="516871" y="2935885"/>
                </a:lnTo>
                <a:lnTo>
                  <a:pt x="549156" y="2966543"/>
                </a:lnTo>
                <a:lnTo>
                  <a:pt x="582230" y="2996360"/>
                </a:lnTo>
                <a:lnTo>
                  <a:pt x="616076" y="3025321"/>
                </a:lnTo>
                <a:lnTo>
                  <a:pt x="650676" y="3053407"/>
                </a:lnTo>
                <a:lnTo>
                  <a:pt x="686012" y="3080602"/>
                </a:lnTo>
                <a:lnTo>
                  <a:pt x="722069" y="3106888"/>
                </a:lnTo>
                <a:lnTo>
                  <a:pt x="758828" y="3132249"/>
                </a:lnTo>
                <a:lnTo>
                  <a:pt x="796273" y="3156666"/>
                </a:lnTo>
                <a:lnTo>
                  <a:pt x="834386" y="3180124"/>
                </a:lnTo>
                <a:lnTo>
                  <a:pt x="873151" y="3202605"/>
                </a:lnTo>
                <a:lnTo>
                  <a:pt x="912550" y="3224091"/>
                </a:lnTo>
                <a:lnTo>
                  <a:pt x="952565" y="3244566"/>
                </a:lnTo>
                <a:lnTo>
                  <a:pt x="993181" y="3264013"/>
                </a:lnTo>
                <a:lnTo>
                  <a:pt x="1034379" y="3282414"/>
                </a:lnTo>
                <a:lnTo>
                  <a:pt x="1076143" y="3299751"/>
                </a:lnTo>
                <a:lnTo>
                  <a:pt x="1118455" y="3316009"/>
                </a:lnTo>
                <a:lnTo>
                  <a:pt x="1161298" y="3331170"/>
                </a:lnTo>
                <a:lnTo>
                  <a:pt x="1204656" y="3345216"/>
                </a:lnTo>
                <a:lnTo>
                  <a:pt x="1248510" y="3358131"/>
                </a:lnTo>
                <a:lnTo>
                  <a:pt x="1292844" y="3369898"/>
                </a:lnTo>
                <a:lnTo>
                  <a:pt x="1337641" y="3380498"/>
                </a:lnTo>
                <a:lnTo>
                  <a:pt x="1382884" y="3389916"/>
                </a:lnTo>
                <a:lnTo>
                  <a:pt x="1428554" y="3398134"/>
                </a:lnTo>
                <a:lnTo>
                  <a:pt x="1474636" y="3405134"/>
                </a:lnTo>
                <a:lnTo>
                  <a:pt x="1521112" y="3410900"/>
                </a:lnTo>
                <a:lnTo>
                  <a:pt x="1567965" y="3415415"/>
                </a:lnTo>
                <a:lnTo>
                  <a:pt x="1615177" y="3418661"/>
                </a:lnTo>
                <a:lnTo>
                  <a:pt x="1662733" y="3420621"/>
                </a:lnTo>
                <a:lnTo>
                  <a:pt x="1710613" y="3421278"/>
                </a:lnTo>
                <a:lnTo>
                  <a:pt x="1758495" y="3420621"/>
                </a:lnTo>
                <a:lnTo>
                  <a:pt x="1806052" y="3418661"/>
                </a:lnTo>
                <a:lnTo>
                  <a:pt x="1853266" y="3415415"/>
                </a:lnTo>
                <a:lnTo>
                  <a:pt x="1900120" y="3410900"/>
                </a:lnTo>
                <a:lnTo>
                  <a:pt x="1946597" y="3405134"/>
                </a:lnTo>
                <a:lnTo>
                  <a:pt x="1992680" y="3398134"/>
                </a:lnTo>
                <a:lnTo>
                  <a:pt x="2038352" y="3389916"/>
                </a:lnTo>
                <a:lnTo>
                  <a:pt x="2083596" y="3380498"/>
                </a:lnTo>
                <a:lnTo>
                  <a:pt x="2128394" y="3369898"/>
                </a:lnTo>
                <a:lnTo>
                  <a:pt x="2172729" y="3358131"/>
                </a:lnTo>
                <a:lnTo>
                  <a:pt x="2216585" y="3345216"/>
                </a:lnTo>
                <a:lnTo>
                  <a:pt x="2259944" y="3331170"/>
                </a:lnTo>
                <a:lnTo>
                  <a:pt x="2302788" y="3316009"/>
                </a:lnTo>
                <a:lnTo>
                  <a:pt x="2345102" y="3299751"/>
                </a:lnTo>
                <a:lnTo>
                  <a:pt x="2386867" y="3282414"/>
                </a:lnTo>
                <a:lnTo>
                  <a:pt x="2428066" y="3264013"/>
                </a:lnTo>
                <a:lnTo>
                  <a:pt x="2468683" y="3244566"/>
                </a:lnTo>
                <a:lnTo>
                  <a:pt x="2508700" y="3224091"/>
                </a:lnTo>
                <a:lnTo>
                  <a:pt x="2548099" y="3202605"/>
                </a:lnTo>
                <a:lnTo>
                  <a:pt x="2586865" y="3180124"/>
                </a:lnTo>
                <a:lnTo>
                  <a:pt x="2624980" y="3156666"/>
                </a:lnTo>
                <a:lnTo>
                  <a:pt x="2662426" y="3132249"/>
                </a:lnTo>
                <a:lnTo>
                  <a:pt x="2699186" y="3106888"/>
                </a:lnTo>
                <a:lnTo>
                  <a:pt x="2735244" y="3080602"/>
                </a:lnTo>
                <a:lnTo>
                  <a:pt x="2770581" y="3053407"/>
                </a:lnTo>
                <a:lnTo>
                  <a:pt x="2805182" y="3025321"/>
                </a:lnTo>
                <a:lnTo>
                  <a:pt x="2839029" y="2996360"/>
                </a:lnTo>
                <a:lnTo>
                  <a:pt x="2872104" y="2966543"/>
                </a:lnTo>
                <a:lnTo>
                  <a:pt x="2904390" y="2935885"/>
                </a:lnTo>
                <a:lnTo>
                  <a:pt x="2935871" y="2904405"/>
                </a:lnTo>
                <a:lnTo>
                  <a:pt x="2966530" y="2872119"/>
                </a:lnTo>
                <a:lnTo>
                  <a:pt x="2996348" y="2839045"/>
                </a:lnTo>
                <a:lnTo>
                  <a:pt x="3025309" y="2805199"/>
                </a:lnTo>
                <a:lnTo>
                  <a:pt x="3053396" y="2770599"/>
                </a:lnTo>
                <a:lnTo>
                  <a:pt x="3080592" y="2735263"/>
                </a:lnTo>
                <a:lnTo>
                  <a:pt x="3106879" y="2699206"/>
                </a:lnTo>
                <a:lnTo>
                  <a:pt x="3132240" y="2662446"/>
                </a:lnTo>
                <a:lnTo>
                  <a:pt x="3156659" y="2625001"/>
                </a:lnTo>
                <a:lnTo>
                  <a:pt x="3180117" y="2586887"/>
                </a:lnTo>
                <a:lnTo>
                  <a:pt x="3202598" y="2548123"/>
                </a:lnTo>
                <a:lnTo>
                  <a:pt x="3224085" y="2508724"/>
                </a:lnTo>
                <a:lnTo>
                  <a:pt x="3244561" y="2468708"/>
                </a:lnTo>
                <a:lnTo>
                  <a:pt x="3264008" y="2428092"/>
                </a:lnTo>
                <a:lnTo>
                  <a:pt x="3282409" y="2386893"/>
                </a:lnTo>
                <a:lnTo>
                  <a:pt x="3299748" y="2345129"/>
                </a:lnTo>
                <a:lnTo>
                  <a:pt x="3316006" y="2302816"/>
                </a:lnTo>
                <a:lnTo>
                  <a:pt x="3331167" y="2259973"/>
                </a:lnTo>
                <a:lnTo>
                  <a:pt x="3345214" y="2216615"/>
                </a:lnTo>
                <a:lnTo>
                  <a:pt x="3358129" y="2172760"/>
                </a:lnTo>
                <a:lnTo>
                  <a:pt x="3369896" y="2128425"/>
                </a:lnTo>
                <a:lnTo>
                  <a:pt x="3380497" y="2083628"/>
                </a:lnTo>
                <a:lnTo>
                  <a:pt x="3389915" y="2038385"/>
                </a:lnTo>
                <a:lnTo>
                  <a:pt x="3398133" y="1992714"/>
                </a:lnTo>
                <a:lnTo>
                  <a:pt x="3405133" y="1946632"/>
                </a:lnTo>
                <a:lnTo>
                  <a:pt x="3410900" y="1900155"/>
                </a:lnTo>
                <a:lnTo>
                  <a:pt x="3415414" y="1853302"/>
                </a:lnTo>
                <a:lnTo>
                  <a:pt x="3418660" y="1806088"/>
                </a:lnTo>
                <a:lnTo>
                  <a:pt x="3420621" y="1758533"/>
                </a:lnTo>
                <a:lnTo>
                  <a:pt x="3421278" y="1710651"/>
                </a:lnTo>
                <a:lnTo>
                  <a:pt x="3420621" y="1662769"/>
                </a:lnTo>
                <a:lnTo>
                  <a:pt x="3418660" y="1615212"/>
                </a:lnTo>
                <a:lnTo>
                  <a:pt x="3415414" y="1567997"/>
                </a:lnTo>
                <a:lnTo>
                  <a:pt x="3410900" y="1521143"/>
                </a:lnTo>
                <a:lnTo>
                  <a:pt x="3405133" y="1474665"/>
                </a:lnTo>
                <a:lnTo>
                  <a:pt x="3398133" y="1428582"/>
                </a:lnTo>
                <a:lnTo>
                  <a:pt x="3389915" y="1382910"/>
                </a:lnTo>
                <a:lnTo>
                  <a:pt x="3380497" y="1337666"/>
                </a:lnTo>
                <a:lnTo>
                  <a:pt x="3369896" y="1292868"/>
                </a:lnTo>
                <a:lnTo>
                  <a:pt x="3358129" y="1248532"/>
                </a:lnTo>
                <a:lnTo>
                  <a:pt x="3345214" y="1204676"/>
                </a:lnTo>
                <a:lnTo>
                  <a:pt x="3331167" y="1161318"/>
                </a:lnTo>
                <a:lnTo>
                  <a:pt x="3316006" y="1118473"/>
                </a:lnTo>
                <a:lnTo>
                  <a:pt x="3299748" y="1076160"/>
                </a:lnTo>
                <a:lnTo>
                  <a:pt x="3282409" y="1034395"/>
                </a:lnTo>
                <a:lnTo>
                  <a:pt x="3264008" y="993196"/>
                </a:lnTo>
                <a:lnTo>
                  <a:pt x="3244561" y="952579"/>
                </a:lnTo>
                <a:lnTo>
                  <a:pt x="3224085" y="912562"/>
                </a:lnTo>
                <a:lnTo>
                  <a:pt x="3202598" y="873163"/>
                </a:lnTo>
                <a:lnTo>
                  <a:pt x="3180117" y="834397"/>
                </a:lnTo>
                <a:lnTo>
                  <a:pt x="3156659" y="796283"/>
                </a:lnTo>
                <a:lnTo>
                  <a:pt x="3132240" y="758837"/>
                </a:lnTo>
                <a:lnTo>
                  <a:pt x="3106879" y="722077"/>
                </a:lnTo>
                <a:lnTo>
                  <a:pt x="3080592" y="686020"/>
                </a:lnTo>
                <a:lnTo>
                  <a:pt x="3053396" y="650683"/>
                </a:lnTo>
                <a:lnTo>
                  <a:pt x="3025309" y="616083"/>
                </a:lnTo>
                <a:lnTo>
                  <a:pt x="2996348" y="582237"/>
                </a:lnTo>
                <a:lnTo>
                  <a:pt x="2966530" y="549162"/>
                </a:lnTo>
                <a:lnTo>
                  <a:pt x="2935871" y="516876"/>
                </a:lnTo>
                <a:lnTo>
                  <a:pt x="2904390" y="485395"/>
                </a:lnTo>
                <a:lnTo>
                  <a:pt x="2872104" y="454737"/>
                </a:lnTo>
                <a:lnTo>
                  <a:pt x="2839029" y="424920"/>
                </a:lnTo>
                <a:lnTo>
                  <a:pt x="2805182" y="395959"/>
                </a:lnTo>
                <a:lnTo>
                  <a:pt x="2770581" y="367872"/>
                </a:lnTo>
                <a:lnTo>
                  <a:pt x="2735244" y="340677"/>
                </a:lnTo>
                <a:lnTo>
                  <a:pt x="2699186" y="314391"/>
                </a:lnTo>
                <a:lnTo>
                  <a:pt x="2662426" y="289030"/>
                </a:lnTo>
                <a:lnTo>
                  <a:pt x="2624980" y="264612"/>
                </a:lnTo>
                <a:lnTo>
                  <a:pt x="2586865" y="241154"/>
                </a:lnTo>
                <a:lnTo>
                  <a:pt x="2548099" y="218673"/>
                </a:lnTo>
                <a:lnTo>
                  <a:pt x="2508700" y="197187"/>
                </a:lnTo>
                <a:lnTo>
                  <a:pt x="2468683" y="176712"/>
                </a:lnTo>
                <a:lnTo>
                  <a:pt x="2428066" y="157265"/>
                </a:lnTo>
                <a:lnTo>
                  <a:pt x="2386867" y="138864"/>
                </a:lnTo>
                <a:lnTo>
                  <a:pt x="2345102" y="121526"/>
                </a:lnTo>
                <a:lnTo>
                  <a:pt x="2302788" y="105268"/>
                </a:lnTo>
                <a:lnTo>
                  <a:pt x="2259944" y="90108"/>
                </a:lnTo>
                <a:lnTo>
                  <a:pt x="2216585" y="76061"/>
                </a:lnTo>
                <a:lnTo>
                  <a:pt x="2172729" y="63146"/>
                </a:lnTo>
                <a:lnTo>
                  <a:pt x="2128394" y="51380"/>
                </a:lnTo>
                <a:lnTo>
                  <a:pt x="2083596" y="40779"/>
                </a:lnTo>
                <a:lnTo>
                  <a:pt x="2038352" y="31361"/>
                </a:lnTo>
                <a:lnTo>
                  <a:pt x="1992680" y="23144"/>
                </a:lnTo>
                <a:lnTo>
                  <a:pt x="1946597" y="16143"/>
                </a:lnTo>
                <a:lnTo>
                  <a:pt x="1900120" y="10377"/>
                </a:lnTo>
                <a:lnTo>
                  <a:pt x="1853266" y="5863"/>
                </a:lnTo>
                <a:lnTo>
                  <a:pt x="1806052" y="2617"/>
                </a:lnTo>
                <a:lnTo>
                  <a:pt x="1758495" y="657"/>
                </a:lnTo>
                <a:lnTo>
                  <a:pt x="1710613" y="0"/>
                </a:lnTo>
                <a:close/>
              </a:path>
            </a:pathLst>
          </a:custGeom>
          <a:solidFill>
            <a:srgbClr val="B2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8434" y="1730133"/>
            <a:ext cx="153543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 marR="5080" indent="-62230" algn="just">
              <a:lnSpc>
                <a:spcPct val="100000"/>
              </a:lnSpc>
              <a:spcBef>
                <a:spcPts val="100"/>
              </a:spcBef>
            </a:pPr>
            <a:r>
              <a:rPr sz="3000" b="1" spc="175" dirty="0">
                <a:solidFill>
                  <a:srgbClr val="231F20"/>
                </a:solidFill>
                <a:latin typeface="Arial"/>
                <a:cs typeface="Arial"/>
              </a:rPr>
              <a:t>İ</a:t>
            </a:r>
            <a:r>
              <a:rPr sz="3000" b="1" spc="330" dirty="0">
                <a:solidFill>
                  <a:srgbClr val="231F20"/>
                </a:solidFill>
                <a:latin typeface="Arial"/>
                <a:cs typeface="Arial"/>
              </a:rPr>
              <a:t>ş</a:t>
            </a:r>
            <a:r>
              <a:rPr sz="3000" b="1" spc="80" dirty="0">
                <a:solidFill>
                  <a:srgbClr val="231F20"/>
                </a:solidFill>
                <a:latin typeface="Arial"/>
                <a:cs typeface="Arial"/>
              </a:rPr>
              <a:t>v</a:t>
            </a:r>
            <a:r>
              <a:rPr sz="3000" b="1" spc="204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3000" b="1" spc="1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3000" b="1" spc="170" dirty="0">
                <a:solidFill>
                  <a:srgbClr val="231F20"/>
                </a:solidFill>
                <a:latin typeface="Arial"/>
                <a:cs typeface="Arial"/>
              </a:rPr>
              <a:t>en  </a:t>
            </a:r>
            <a:r>
              <a:rPr sz="3000" b="1" spc="55" dirty="0">
                <a:solidFill>
                  <a:srgbClr val="231F20"/>
                </a:solidFill>
                <a:latin typeface="Arial"/>
                <a:cs typeface="Arial"/>
              </a:rPr>
              <a:t>Hissesi  </a:t>
            </a:r>
            <a:r>
              <a:rPr sz="3000" b="1" spc="114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r>
              <a:rPr sz="30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b="1" spc="275" dirty="0">
                <a:solidFill>
                  <a:srgbClr val="231F20"/>
                </a:solidFill>
                <a:latin typeface="Arial"/>
                <a:cs typeface="Arial"/>
              </a:rPr>
              <a:t>puan</a:t>
            </a:r>
            <a:endParaRPr sz="30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T.C. </a:t>
            </a:r>
            <a:r>
              <a:rPr spc="-10" dirty="0"/>
              <a:t>A </a:t>
            </a:r>
            <a:r>
              <a:rPr spc="5" dirty="0"/>
              <a:t>LE, </a:t>
            </a:r>
            <a:r>
              <a:rPr spc="-10" dirty="0"/>
              <a:t>ÇA </a:t>
            </a:r>
            <a:r>
              <a:rPr spc="-5" dirty="0"/>
              <a:t>LI </a:t>
            </a:r>
            <a:r>
              <a:rPr spc="-10" dirty="0"/>
              <a:t>MA VE SO </a:t>
            </a:r>
            <a:r>
              <a:rPr spc="-15" dirty="0"/>
              <a:t>SYAL </a:t>
            </a:r>
            <a:r>
              <a:rPr spc="-10" dirty="0"/>
              <a:t>H ZMETLE R</a:t>
            </a:r>
            <a:r>
              <a:rPr spc="-120" dirty="0"/>
              <a:t> </a:t>
            </a:r>
            <a:r>
              <a:rPr spc="-5" dirty="0"/>
              <a:t>BAKA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095856" y="2063127"/>
            <a:ext cx="218630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9584" marR="481965" algn="ctr">
              <a:lnSpc>
                <a:spcPct val="100000"/>
              </a:lnSpc>
              <a:spcBef>
                <a:spcPts val="100"/>
              </a:spcBef>
            </a:pPr>
            <a:r>
              <a:rPr sz="3000" b="1" spc="275" dirty="0">
                <a:solidFill>
                  <a:srgbClr val="231F20"/>
                </a:solidFill>
                <a:latin typeface="Arial"/>
                <a:cs typeface="Arial"/>
              </a:rPr>
              <a:t>aylık  </a:t>
            </a:r>
            <a:r>
              <a:rPr sz="3000" b="1" spc="-30" dirty="0">
                <a:solidFill>
                  <a:srgbClr val="231F20"/>
                </a:solidFill>
                <a:latin typeface="Arial"/>
                <a:cs typeface="Arial"/>
              </a:rPr>
              <a:t>128</a:t>
            </a:r>
            <a:r>
              <a:rPr sz="30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b="1" spc="30" dirty="0">
                <a:solidFill>
                  <a:srgbClr val="231F20"/>
                </a:solidFill>
                <a:latin typeface="Arial"/>
                <a:cs typeface="Arial"/>
              </a:rPr>
              <a:t>TL</a:t>
            </a:r>
            <a:endParaRPr sz="3000">
              <a:latin typeface="Arial"/>
              <a:cs typeface="Arial"/>
            </a:endParaRPr>
          </a:p>
          <a:p>
            <a:pPr marL="445770" marR="438784" indent="572770">
              <a:lnSpc>
                <a:spcPct val="100000"/>
              </a:lnSpc>
            </a:pPr>
            <a:r>
              <a:rPr sz="3000" b="1" spc="155" dirty="0">
                <a:solidFill>
                  <a:srgbClr val="231F20"/>
                </a:solidFill>
                <a:latin typeface="Arial"/>
                <a:cs typeface="Arial"/>
              </a:rPr>
              <a:t>-  </a:t>
            </a:r>
            <a:r>
              <a:rPr sz="3000" b="1" spc="200" dirty="0">
                <a:solidFill>
                  <a:srgbClr val="231F20"/>
                </a:solidFill>
                <a:latin typeface="Arial"/>
                <a:cs typeface="Arial"/>
              </a:rPr>
              <a:t>959</a:t>
            </a:r>
            <a:r>
              <a:rPr sz="30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b="1" spc="30" dirty="0">
                <a:solidFill>
                  <a:srgbClr val="231F20"/>
                </a:solidFill>
                <a:latin typeface="Arial"/>
                <a:cs typeface="Arial"/>
              </a:rPr>
              <a:t>TL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000" b="1" spc="90" dirty="0">
                <a:solidFill>
                  <a:srgbClr val="231F20"/>
                </a:solidFill>
                <a:latin typeface="Arial"/>
                <a:cs typeface="Arial"/>
              </a:rPr>
              <a:t>kişi</a:t>
            </a:r>
            <a:r>
              <a:rPr sz="30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000" b="1" spc="215" dirty="0">
                <a:solidFill>
                  <a:srgbClr val="231F20"/>
                </a:solidFill>
                <a:latin typeface="Arial"/>
                <a:cs typeface="Arial"/>
              </a:rPr>
              <a:t>başına</a:t>
            </a:r>
            <a:endParaRPr sz="3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50298" y="1407642"/>
            <a:ext cx="11169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5" dirty="0">
                <a:solidFill>
                  <a:srgbClr val="F16150"/>
                </a:solidFill>
                <a:latin typeface="Arial"/>
                <a:cs typeface="Arial"/>
              </a:rPr>
              <a:t>Destek</a:t>
            </a:r>
            <a:endParaRPr sz="2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989211" y="1803882"/>
            <a:ext cx="4149725" cy="316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160" dirty="0">
                <a:solidFill>
                  <a:srgbClr val="F16150"/>
                </a:solidFill>
                <a:latin typeface="Arial"/>
                <a:cs typeface="Arial"/>
              </a:rPr>
              <a:t>Miktarı</a:t>
            </a:r>
            <a:endParaRPr sz="2600">
              <a:latin typeface="Arial"/>
              <a:cs typeface="Arial"/>
            </a:endParaRPr>
          </a:p>
          <a:p>
            <a:pPr marL="595630" marR="5080" algn="ctr">
              <a:lnSpc>
                <a:spcPct val="100000"/>
              </a:lnSpc>
              <a:spcBef>
                <a:spcPts val="3595"/>
              </a:spcBef>
            </a:pPr>
            <a:r>
              <a:rPr sz="3000" spc="-55" dirty="0">
                <a:solidFill>
                  <a:srgbClr val="231F20"/>
                </a:solidFill>
                <a:latin typeface="Verdana"/>
                <a:cs typeface="Verdana"/>
              </a:rPr>
              <a:t>SGK </a:t>
            </a:r>
            <a:r>
              <a:rPr sz="3000" spc="45" dirty="0">
                <a:solidFill>
                  <a:srgbClr val="231F20"/>
                </a:solidFill>
                <a:latin typeface="Verdana"/>
                <a:cs typeface="Verdana"/>
              </a:rPr>
              <a:t>primlerinin  </a:t>
            </a:r>
            <a:r>
              <a:rPr sz="3000" spc="-40" dirty="0">
                <a:solidFill>
                  <a:srgbClr val="231F20"/>
                </a:solidFill>
                <a:latin typeface="Verdana"/>
                <a:cs typeface="Verdana"/>
              </a:rPr>
              <a:t>işveren </a:t>
            </a:r>
            <a:r>
              <a:rPr sz="3000" spc="5" dirty="0">
                <a:solidFill>
                  <a:srgbClr val="231F20"/>
                </a:solidFill>
                <a:latin typeface="Verdana"/>
                <a:cs typeface="Verdana"/>
              </a:rPr>
              <a:t>hissesinin  </a:t>
            </a:r>
            <a:r>
              <a:rPr sz="3000" b="1" spc="114" dirty="0">
                <a:solidFill>
                  <a:srgbClr val="F15E58"/>
                </a:solidFill>
                <a:latin typeface="Arial"/>
                <a:cs typeface="Arial"/>
              </a:rPr>
              <a:t>5 </a:t>
            </a:r>
            <a:r>
              <a:rPr sz="3000" b="1" spc="240" dirty="0">
                <a:solidFill>
                  <a:srgbClr val="F15E58"/>
                </a:solidFill>
                <a:latin typeface="Arial"/>
                <a:cs typeface="Arial"/>
              </a:rPr>
              <a:t>puanlık </a:t>
            </a:r>
            <a:r>
              <a:rPr sz="3000" b="1" spc="165" dirty="0">
                <a:solidFill>
                  <a:srgbClr val="F15E58"/>
                </a:solidFill>
                <a:latin typeface="Arial"/>
                <a:cs typeface="Arial"/>
              </a:rPr>
              <a:t>kısmı  </a:t>
            </a:r>
            <a:r>
              <a:rPr sz="3000" b="1" spc="200" dirty="0">
                <a:solidFill>
                  <a:srgbClr val="F15E58"/>
                </a:solidFill>
                <a:latin typeface="Arial"/>
                <a:cs typeface="Arial"/>
              </a:rPr>
              <a:t>devlet</a:t>
            </a:r>
            <a:r>
              <a:rPr sz="3000" b="1" spc="-40" dirty="0">
                <a:solidFill>
                  <a:srgbClr val="F15E58"/>
                </a:solidFill>
                <a:latin typeface="Arial"/>
                <a:cs typeface="Arial"/>
              </a:rPr>
              <a:t> </a:t>
            </a:r>
            <a:r>
              <a:rPr sz="3000" b="1" spc="260" dirty="0">
                <a:solidFill>
                  <a:srgbClr val="F15E58"/>
                </a:solidFill>
                <a:latin typeface="Arial"/>
                <a:cs typeface="Arial"/>
              </a:rPr>
              <a:t>tarafından  </a:t>
            </a:r>
            <a:r>
              <a:rPr sz="3000" spc="10" dirty="0">
                <a:solidFill>
                  <a:srgbClr val="231F20"/>
                </a:solidFill>
                <a:latin typeface="Verdana"/>
                <a:cs typeface="Verdana"/>
              </a:rPr>
              <a:t>karşılanıyor.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488341" y="5355513"/>
            <a:ext cx="111696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2600" b="1" spc="5" dirty="0">
                <a:solidFill>
                  <a:srgbClr val="231F20"/>
                </a:solidFill>
                <a:latin typeface="Arial"/>
                <a:cs typeface="Arial"/>
              </a:rPr>
              <a:t>Destek  </a:t>
            </a:r>
            <a:r>
              <a:rPr sz="2600" b="1" spc="140" dirty="0">
                <a:solidFill>
                  <a:srgbClr val="231F20"/>
                </a:solidFill>
                <a:latin typeface="Arial"/>
                <a:cs typeface="Arial"/>
              </a:rPr>
              <a:t>Tutarı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611</Words>
  <Application>Microsoft Office PowerPoint</Application>
  <PresentationFormat>Özel</PresentationFormat>
  <Paragraphs>124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Verdana</vt:lpstr>
      <vt:lpstr>Office Theme</vt:lpstr>
      <vt:lpstr>İSTİHDAM SEFERBERLİĞİ  2019</vt:lpstr>
      <vt:lpstr>2019 YILI İSTİHDAM TEŞVİKLERİMİZ</vt:lpstr>
      <vt:lpstr>ÜÇ AYLIK ÜCRET DESTEĞİ</vt:lpstr>
      <vt:lpstr>İLAVE İSTİHDAM TEŞVİKİ</vt:lpstr>
      <vt:lpstr>İLAVE İSTİHDAM TEŞVİKİ</vt:lpstr>
      <vt:lpstr>ASGARİ ÜCRET DESTEĞİ</vt:lpstr>
      <vt:lpstr>KADIN, GENÇ VE MESLEKİ YETERLİLİK  BELGESİ OLANLARIN TEŞVİKİ</vt:lpstr>
      <vt:lpstr>KADIN, GENÇ VE MESLEKİ YETERLİLİK  BELGESİ OLANLARIN TEŞVİKİ</vt:lpstr>
      <vt:lpstr>5 PUANLIK İNDİRİM TEŞVİKİ</vt:lpstr>
      <vt:lpstr>istihdamseferberliği.org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İSTİHDAM SEFERBERLİĞİ  2019</dc:title>
  <dc:creator>Hakki KOK</dc:creator>
  <cp:lastModifiedBy>OZKAN OZER</cp:lastModifiedBy>
  <cp:revision>2</cp:revision>
  <cp:lastPrinted>2019-03-14T06:31:53Z</cp:lastPrinted>
  <dcterms:created xsi:type="dcterms:W3CDTF">2019-03-13T09:21:46Z</dcterms:created>
  <dcterms:modified xsi:type="dcterms:W3CDTF">2019-03-14T06:32:27Z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2019-03-13T00:00:00Z</vt:filetime>
  </property>
</Properties>
</file>